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312" r:id="rId3"/>
    <p:sldId id="302" r:id="rId4"/>
    <p:sldId id="285" r:id="rId5"/>
    <p:sldId id="314" r:id="rId6"/>
    <p:sldId id="256" r:id="rId7"/>
    <p:sldId id="286" r:id="rId8"/>
    <p:sldId id="257" r:id="rId9"/>
    <p:sldId id="258" r:id="rId10"/>
    <p:sldId id="259" r:id="rId11"/>
    <p:sldId id="260" r:id="rId12"/>
    <p:sldId id="261" r:id="rId13"/>
    <p:sldId id="287" r:id="rId14"/>
    <p:sldId id="262" r:id="rId15"/>
    <p:sldId id="263" r:id="rId16"/>
    <p:sldId id="264" r:id="rId17"/>
    <p:sldId id="288" r:id="rId18"/>
    <p:sldId id="265" r:id="rId19"/>
    <p:sldId id="266" r:id="rId20"/>
    <p:sldId id="267" r:id="rId21"/>
    <p:sldId id="268" r:id="rId22"/>
    <p:sldId id="269" r:id="rId23"/>
    <p:sldId id="310" r:id="rId24"/>
    <p:sldId id="270" r:id="rId25"/>
    <p:sldId id="271" r:id="rId26"/>
    <p:sldId id="272" r:id="rId27"/>
    <p:sldId id="273" r:id="rId28"/>
    <p:sldId id="279" r:id="rId29"/>
    <p:sldId id="274" r:id="rId30"/>
    <p:sldId id="275" r:id="rId31"/>
    <p:sldId id="278" r:id="rId32"/>
    <p:sldId id="280" r:id="rId33"/>
    <p:sldId id="289" r:id="rId34"/>
    <p:sldId id="281" r:id="rId35"/>
    <p:sldId id="282" r:id="rId36"/>
    <p:sldId id="276" r:id="rId37"/>
    <p:sldId id="277" r:id="rId38"/>
    <p:sldId id="283" r:id="rId39"/>
    <p:sldId id="284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304" r:id="rId49"/>
    <p:sldId id="303" r:id="rId50"/>
    <p:sldId id="305" r:id="rId51"/>
    <p:sldId id="306" r:id="rId52"/>
    <p:sldId id="307" r:id="rId53"/>
    <p:sldId id="308" r:id="rId54"/>
    <p:sldId id="309" r:id="rId55"/>
    <p:sldId id="316" r:id="rId56"/>
    <p:sldId id="311" r:id="rId57"/>
    <p:sldId id="313" r:id="rId58"/>
    <p:sldId id="315" r:id="rId59"/>
    <p:sldId id="298" r:id="rId60"/>
    <p:sldId id="299" r:id="rId61"/>
    <p:sldId id="300" r:id="rId62"/>
    <p:sldId id="301" r:id="rId63"/>
    <p:sldId id="317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8449C02-8E83-48A0-A40F-6F8C8E8C313C}">
          <p14:sldIdLst>
            <p14:sldId id="312"/>
            <p14:sldId id="302"/>
            <p14:sldId id="285"/>
            <p14:sldId id="314"/>
            <p14:sldId id="256"/>
            <p14:sldId id="286"/>
            <p14:sldId id="257"/>
            <p14:sldId id="258"/>
            <p14:sldId id="259"/>
            <p14:sldId id="260"/>
            <p14:sldId id="261"/>
            <p14:sldId id="287"/>
            <p14:sldId id="262"/>
            <p14:sldId id="263"/>
            <p14:sldId id="264"/>
            <p14:sldId id="288"/>
            <p14:sldId id="265"/>
            <p14:sldId id="266"/>
            <p14:sldId id="267"/>
            <p14:sldId id="268"/>
            <p14:sldId id="269"/>
            <p14:sldId id="310"/>
            <p14:sldId id="270"/>
            <p14:sldId id="271"/>
            <p14:sldId id="272"/>
            <p14:sldId id="273"/>
            <p14:sldId id="279"/>
            <p14:sldId id="274"/>
            <p14:sldId id="275"/>
            <p14:sldId id="278"/>
            <p14:sldId id="280"/>
            <p14:sldId id="289"/>
            <p14:sldId id="281"/>
            <p14:sldId id="282"/>
            <p14:sldId id="276"/>
            <p14:sldId id="277"/>
            <p14:sldId id="283"/>
            <p14:sldId id="284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304"/>
            <p14:sldId id="303"/>
            <p14:sldId id="305"/>
            <p14:sldId id="306"/>
            <p14:sldId id="307"/>
            <p14:sldId id="308"/>
            <p14:sldId id="309"/>
            <p14:sldId id="316"/>
            <p14:sldId id="311"/>
            <p14:sldId id="313"/>
            <p14:sldId id="315"/>
            <p14:sldId id="298"/>
            <p14:sldId id="299"/>
            <p14:sldId id="300"/>
            <p14:sldId id="301"/>
            <p14:sldId id="31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BAF477-C138-47EE-8CD7-9A9CB6BDE965}" v="686" dt="2022-10-02T16:25:06.5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68" y="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microsoft.com/office/2016/11/relationships/changesInfo" Target="changesInfos/changesInfo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rney Lawrence" userId="993b92e47e495d54" providerId="LiveId" clId="{ECBAF477-C138-47EE-8CD7-9A9CB6BDE965}"/>
    <pc:docChg chg="undo redo custSel addSld delSld modSld sldOrd addSection delSection modSection">
      <pc:chgData name="Barney Lawrence" userId="993b92e47e495d54" providerId="LiveId" clId="{ECBAF477-C138-47EE-8CD7-9A9CB6BDE965}" dt="2022-10-02T16:26:32.509" v="3072"/>
      <pc:docMkLst>
        <pc:docMk/>
      </pc:docMkLst>
      <pc:sldChg chg="addSp delSp modSp mod">
        <pc:chgData name="Barney Lawrence" userId="993b92e47e495d54" providerId="LiveId" clId="{ECBAF477-C138-47EE-8CD7-9A9CB6BDE965}" dt="2022-09-19T13:25:32.989" v="1364" actId="478"/>
        <pc:sldMkLst>
          <pc:docMk/>
          <pc:sldMk cId="2850558161" sldId="256"/>
        </pc:sldMkLst>
        <pc:spChg chg="del">
          <ac:chgData name="Barney Lawrence" userId="993b92e47e495d54" providerId="LiveId" clId="{ECBAF477-C138-47EE-8CD7-9A9CB6BDE965}" dt="2022-09-19T13:08:49.380" v="1195" actId="478"/>
          <ac:spMkLst>
            <pc:docMk/>
            <pc:sldMk cId="2850558161" sldId="256"/>
            <ac:spMk id="2" creationId="{BCB237D3-C4E9-22B1-8FE6-F61FF937BEDD}"/>
          </ac:spMkLst>
        </pc:spChg>
        <pc:spChg chg="del">
          <ac:chgData name="Barney Lawrence" userId="993b92e47e495d54" providerId="LiveId" clId="{ECBAF477-C138-47EE-8CD7-9A9CB6BDE965}" dt="2022-09-19T13:08:53.586" v="1196" actId="478"/>
          <ac:spMkLst>
            <pc:docMk/>
            <pc:sldMk cId="2850558161" sldId="256"/>
            <ac:spMk id="3" creationId="{4565D0C6-78BD-53FF-03B2-6439D9DC1DFC}"/>
          </ac:spMkLst>
        </pc:spChg>
        <pc:graphicFrameChg chg="add mod modGraphic">
          <ac:chgData name="Barney Lawrence" userId="993b92e47e495d54" providerId="LiveId" clId="{ECBAF477-C138-47EE-8CD7-9A9CB6BDE965}" dt="2022-09-19T13:11:33.840" v="1321" actId="20577"/>
          <ac:graphicFrameMkLst>
            <pc:docMk/>
            <pc:sldMk cId="2850558161" sldId="256"/>
            <ac:graphicFrameMk id="4" creationId="{2786C0A4-388B-3067-A22E-73FE3D9939F0}"/>
          </ac:graphicFrameMkLst>
        </pc:graphicFrameChg>
        <pc:picChg chg="add del mod">
          <ac:chgData name="Barney Lawrence" userId="993b92e47e495d54" providerId="LiveId" clId="{ECBAF477-C138-47EE-8CD7-9A9CB6BDE965}" dt="2022-09-19T13:25:32.262" v="1363" actId="478"/>
          <ac:picMkLst>
            <pc:docMk/>
            <pc:sldMk cId="2850558161" sldId="256"/>
            <ac:picMk id="6" creationId="{6D716752-5D98-071C-4DB8-049573873289}"/>
          </ac:picMkLst>
        </pc:picChg>
        <pc:picChg chg="add del mod">
          <ac:chgData name="Barney Lawrence" userId="993b92e47e495d54" providerId="LiveId" clId="{ECBAF477-C138-47EE-8CD7-9A9CB6BDE965}" dt="2022-09-19T13:25:32.989" v="1364" actId="478"/>
          <ac:picMkLst>
            <pc:docMk/>
            <pc:sldMk cId="2850558161" sldId="256"/>
            <ac:picMk id="8" creationId="{AC2BDFB2-D55A-3032-4C64-329DDD956950}"/>
          </ac:picMkLst>
        </pc:picChg>
      </pc:sldChg>
      <pc:sldChg chg="addSp delSp modSp mod">
        <pc:chgData name="Barney Lawrence" userId="993b92e47e495d54" providerId="LiveId" clId="{ECBAF477-C138-47EE-8CD7-9A9CB6BDE965}" dt="2022-09-24T11:35:07.388" v="2329"/>
        <pc:sldMkLst>
          <pc:docMk/>
          <pc:sldMk cId="2048903662" sldId="257"/>
        </pc:sldMkLst>
        <pc:spChg chg="add del">
          <ac:chgData name="Barney Lawrence" userId="993b92e47e495d54" providerId="LiveId" clId="{ECBAF477-C138-47EE-8CD7-9A9CB6BDE965}" dt="2022-09-09T17:04:01.889" v="88" actId="22"/>
          <ac:spMkLst>
            <pc:docMk/>
            <pc:sldMk cId="2048903662" sldId="257"/>
            <ac:spMk id="9" creationId="{B732C114-B3F3-4890-58F2-7090652A4190}"/>
          </ac:spMkLst>
        </pc:spChg>
        <pc:spChg chg="add del mod">
          <ac:chgData name="Barney Lawrence" userId="993b92e47e495d54" providerId="LiveId" clId="{ECBAF477-C138-47EE-8CD7-9A9CB6BDE965}" dt="2022-09-09T17:05:13.228" v="98" actId="21"/>
          <ac:spMkLst>
            <pc:docMk/>
            <pc:sldMk cId="2048903662" sldId="257"/>
            <ac:spMk id="11" creationId="{2AEADE95-6611-C463-13CB-AE9EAB47DC5F}"/>
          </ac:spMkLst>
        </pc:spChg>
        <pc:spChg chg="add mod">
          <ac:chgData name="Barney Lawrence" userId="993b92e47e495d54" providerId="LiveId" clId="{ECBAF477-C138-47EE-8CD7-9A9CB6BDE965}" dt="2022-09-09T17:13:23.624" v="168" actId="1076"/>
          <ac:spMkLst>
            <pc:docMk/>
            <pc:sldMk cId="2048903662" sldId="257"/>
            <ac:spMk id="13" creationId="{090EAE44-F1E4-0652-20C9-1907A4DD07E2}"/>
          </ac:spMkLst>
        </pc:spChg>
        <pc:graphicFrameChg chg="mod modGraphic">
          <ac:chgData name="Barney Lawrence" userId="993b92e47e495d54" providerId="LiveId" clId="{ECBAF477-C138-47EE-8CD7-9A9CB6BDE965}" dt="2022-09-24T11:35:07.388" v="2329"/>
          <ac:graphicFrameMkLst>
            <pc:docMk/>
            <pc:sldMk cId="2048903662" sldId="257"/>
            <ac:graphicFrameMk id="5" creationId="{4948AF60-4DA6-4411-15CC-84A93532F9C4}"/>
          </ac:graphicFrameMkLst>
        </pc:graphicFrameChg>
        <pc:graphicFrameChg chg="add del mod modGraphic">
          <ac:chgData name="Barney Lawrence" userId="993b92e47e495d54" providerId="LiveId" clId="{ECBAF477-C138-47EE-8CD7-9A9CB6BDE965}" dt="2022-09-09T16:54:24.815" v="72"/>
          <ac:graphicFrameMkLst>
            <pc:docMk/>
            <pc:sldMk cId="2048903662" sldId="257"/>
            <ac:graphicFrameMk id="6" creationId="{80D690D7-5457-1574-8579-A6EF2B4CFC93}"/>
          </ac:graphicFrameMkLst>
        </pc:graphicFrameChg>
        <pc:graphicFrameChg chg="add del mod modGraphic">
          <ac:chgData name="Barney Lawrence" userId="993b92e47e495d54" providerId="LiveId" clId="{ECBAF477-C138-47EE-8CD7-9A9CB6BDE965}" dt="2022-09-09T16:57:01.755" v="86" actId="478"/>
          <ac:graphicFrameMkLst>
            <pc:docMk/>
            <pc:sldMk cId="2048903662" sldId="257"/>
            <ac:graphicFrameMk id="7" creationId="{89C99914-1F2F-5851-282B-2A5D9BF49B8D}"/>
          </ac:graphicFrameMkLst>
        </pc:graphicFrameChg>
      </pc:sldChg>
      <pc:sldChg chg="addSp modSp add mod modAnim">
        <pc:chgData name="Barney Lawrence" userId="993b92e47e495d54" providerId="LiveId" clId="{ECBAF477-C138-47EE-8CD7-9A9CB6BDE965}" dt="2022-09-24T11:35:54.368" v="2334"/>
        <pc:sldMkLst>
          <pc:docMk/>
          <pc:sldMk cId="1483136687" sldId="258"/>
        </pc:sldMkLst>
        <pc:spChg chg="add mod">
          <ac:chgData name="Barney Lawrence" userId="993b92e47e495d54" providerId="LiveId" clId="{ECBAF477-C138-47EE-8CD7-9A9CB6BDE965}" dt="2022-09-24T11:35:39.769" v="2331" actId="20577"/>
          <ac:spMkLst>
            <pc:docMk/>
            <pc:sldMk cId="1483136687" sldId="258"/>
            <ac:spMk id="2" creationId="{8039C3DB-9227-CCEE-86B1-8D65B83EBD59}"/>
          </ac:spMkLst>
        </pc:spChg>
        <pc:spChg chg="add mod">
          <ac:chgData name="Barney Lawrence" userId="993b92e47e495d54" providerId="LiveId" clId="{ECBAF477-C138-47EE-8CD7-9A9CB6BDE965}" dt="2022-09-24T11:35:42.224" v="2332"/>
          <ac:spMkLst>
            <pc:docMk/>
            <pc:sldMk cId="1483136687" sldId="258"/>
            <ac:spMk id="4" creationId="{69E813A0-FCD3-FD0E-664B-3753C089E815}"/>
          </ac:spMkLst>
        </pc:spChg>
        <pc:graphicFrameChg chg="add mod modGraphic">
          <ac:chgData name="Barney Lawrence" userId="993b92e47e495d54" providerId="LiveId" clId="{ECBAF477-C138-47EE-8CD7-9A9CB6BDE965}" dt="2022-09-09T17:42:27.900" v="230"/>
          <ac:graphicFrameMkLst>
            <pc:docMk/>
            <pc:sldMk cId="1483136687" sldId="258"/>
            <ac:graphicFrameMk id="3" creationId="{9F1FE032-7A08-2A25-1C97-854C976D1323}"/>
          </ac:graphicFrameMkLst>
        </pc:graphicFrameChg>
        <pc:graphicFrameChg chg="mod modGraphic">
          <ac:chgData name="Barney Lawrence" userId="993b92e47e495d54" providerId="LiveId" clId="{ECBAF477-C138-47EE-8CD7-9A9CB6BDE965}" dt="2022-09-09T17:41:58.566" v="224"/>
          <ac:graphicFrameMkLst>
            <pc:docMk/>
            <pc:sldMk cId="1483136687" sldId="258"/>
            <ac:graphicFrameMk id="5" creationId="{4948AF60-4DA6-4411-15CC-84A93532F9C4}"/>
          </ac:graphicFrameMkLst>
        </pc:graphicFrameChg>
      </pc:sldChg>
      <pc:sldChg chg="add del">
        <pc:chgData name="Barney Lawrence" userId="993b92e47e495d54" providerId="LiveId" clId="{ECBAF477-C138-47EE-8CD7-9A9CB6BDE965}" dt="2022-09-09T17:10:56.114" v="144" actId="2696"/>
        <pc:sldMkLst>
          <pc:docMk/>
          <pc:sldMk cId="2213569673" sldId="259"/>
        </pc:sldMkLst>
      </pc:sldChg>
      <pc:sldChg chg="addSp delSp modSp add mod modAnim">
        <pc:chgData name="Barney Lawrence" userId="993b92e47e495d54" providerId="LiveId" clId="{ECBAF477-C138-47EE-8CD7-9A9CB6BDE965}" dt="2022-09-09T18:02:58.662" v="360"/>
        <pc:sldMkLst>
          <pc:docMk/>
          <pc:sldMk cId="2936461368" sldId="259"/>
        </pc:sldMkLst>
        <pc:spChg chg="del mod">
          <ac:chgData name="Barney Lawrence" userId="993b92e47e495d54" providerId="LiveId" clId="{ECBAF477-C138-47EE-8CD7-9A9CB6BDE965}" dt="2022-09-09T17:11:11.570" v="148"/>
          <ac:spMkLst>
            <pc:docMk/>
            <pc:sldMk cId="2936461368" sldId="259"/>
            <ac:spMk id="2" creationId="{8039C3DB-9227-CCEE-86B1-8D65B83EBD59}"/>
          </ac:spMkLst>
        </pc:spChg>
        <pc:spChg chg="add mod">
          <ac:chgData name="Barney Lawrence" userId="993b92e47e495d54" providerId="LiveId" clId="{ECBAF477-C138-47EE-8CD7-9A9CB6BDE965}" dt="2022-09-09T17:16:58.954" v="186" actId="20577"/>
          <ac:spMkLst>
            <pc:docMk/>
            <pc:sldMk cId="2936461368" sldId="259"/>
            <ac:spMk id="6" creationId="{679E9A15-42FD-5124-8A56-463A1EC51947}"/>
          </ac:spMkLst>
        </pc:spChg>
        <pc:spChg chg="add mod">
          <ac:chgData name="Barney Lawrence" userId="993b92e47e495d54" providerId="LiveId" clId="{ECBAF477-C138-47EE-8CD7-9A9CB6BDE965}" dt="2022-09-09T17:19:07.737" v="215" actId="1076"/>
          <ac:spMkLst>
            <pc:docMk/>
            <pc:sldMk cId="2936461368" sldId="259"/>
            <ac:spMk id="7" creationId="{76E36E43-7826-8288-3E91-6FF8C32041BD}"/>
          </ac:spMkLst>
        </pc:spChg>
        <pc:spChg chg="add mod">
          <ac:chgData name="Barney Lawrence" userId="993b92e47e495d54" providerId="LiveId" clId="{ECBAF477-C138-47EE-8CD7-9A9CB6BDE965}" dt="2022-09-09T17:18:24.472" v="207" actId="1076"/>
          <ac:spMkLst>
            <pc:docMk/>
            <pc:sldMk cId="2936461368" sldId="259"/>
            <ac:spMk id="8" creationId="{24E27C74-748B-2B64-96F5-5164FEBC7A4D}"/>
          </ac:spMkLst>
        </pc:spChg>
        <pc:graphicFrameChg chg="mod">
          <ac:chgData name="Barney Lawrence" userId="993b92e47e495d54" providerId="LiveId" clId="{ECBAF477-C138-47EE-8CD7-9A9CB6BDE965}" dt="2022-09-09T17:42:35.090" v="231"/>
          <ac:graphicFrameMkLst>
            <pc:docMk/>
            <pc:sldMk cId="2936461368" sldId="259"/>
            <ac:graphicFrameMk id="3" creationId="{9F1FE032-7A08-2A25-1C97-854C976D1323}"/>
          </ac:graphicFrameMkLst>
        </pc:graphicFrameChg>
        <pc:graphicFrameChg chg="mod modGraphic">
          <ac:chgData name="Barney Lawrence" userId="993b92e47e495d54" providerId="LiveId" clId="{ECBAF477-C138-47EE-8CD7-9A9CB6BDE965}" dt="2022-09-09T18:02:58.662" v="360"/>
          <ac:graphicFrameMkLst>
            <pc:docMk/>
            <pc:sldMk cId="2936461368" sldId="259"/>
            <ac:graphicFrameMk id="5" creationId="{4948AF60-4DA6-4411-15CC-84A93532F9C4}"/>
          </ac:graphicFrameMkLst>
        </pc:graphicFrameChg>
      </pc:sldChg>
      <pc:sldChg chg="add del">
        <pc:chgData name="Barney Lawrence" userId="993b92e47e495d54" providerId="LiveId" clId="{ECBAF477-C138-47EE-8CD7-9A9CB6BDE965}" dt="2022-09-09T17:04:13.734" v="92"/>
        <pc:sldMkLst>
          <pc:docMk/>
          <pc:sldMk cId="1591399122" sldId="260"/>
        </pc:sldMkLst>
      </pc:sldChg>
      <pc:sldChg chg="addSp delSp modSp add mod addAnim delAnim modAnim">
        <pc:chgData name="Barney Lawrence" userId="993b92e47e495d54" providerId="LiveId" clId="{ECBAF477-C138-47EE-8CD7-9A9CB6BDE965}" dt="2022-09-11T13:07:37.809" v="408"/>
        <pc:sldMkLst>
          <pc:docMk/>
          <pc:sldMk cId="1725545895" sldId="260"/>
        </pc:sldMkLst>
        <pc:spChg chg="add mod">
          <ac:chgData name="Barney Lawrence" userId="993b92e47e495d54" providerId="LiveId" clId="{ECBAF477-C138-47EE-8CD7-9A9CB6BDE965}" dt="2022-09-09T17:53:43.860" v="320" actId="1076"/>
          <ac:spMkLst>
            <pc:docMk/>
            <pc:sldMk cId="1725545895" sldId="260"/>
            <ac:spMk id="4" creationId="{C94BDB32-043D-E2ED-A241-944B397C1BF6}"/>
          </ac:spMkLst>
        </pc:spChg>
        <pc:spChg chg="del">
          <ac:chgData name="Barney Lawrence" userId="993b92e47e495d54" providerId="LiveId" clId="{ECBAF477-C138-47EE-8CD7-9A9CB6BDE965}" dt="2022-09-09T17:40:14.776" v="219" actId="478"/>
          <ac:spMkLst>
            <pc:docMk/>
            <pc:sldMk cId="1725545895" sldId="260"/>
            <ac:spMk id="6" creationId="{679E9A15-42FD-5124-8A56-463A1EC51947}"/>
          </ac:spMkLst>
        </pc:spChg>
        <pc:spChg chg="del">
          <ac:chgData name="Barney Lawrence" userId="993b92e47e495d54" providerId="LiveId" clId="{ECBAF477-C138-47EE-8CD7-9A9CB6BDE965}" dt="2022-09-09T17:40:22.270" v="222" actId="478"/>
          <ac:spMkLst>
            <pc:docMk/>
            <pc:sldMk cId="1725545895" sldId="260"/>
            <ac:spMk id="7" creationId="{76E36E43-7826-8288-3E91-6FF8C32041BD}"/>
          </ac:spMkLst>
        </pc:spChg>
        <pc:spChg chg="del mod">
          <ac:chgData name="Barney Lawrence" userId="993b92e47e495d54" providerId="LiveId" clId="{ECBAF477-C138-47EE-8CD7-9A9CB6BDE965}" dt="2022-09-09T17:40:19.685" v="221" actId="478"/>
          <ac:spMkLst>
            <pc:docMk/>
            <pc:sldMk cId="1725545895" sldId="260"/>
            <ac:spMk id="8" creationId="{24E27C74-748B-2B64-96F5-5164FEBC7A4D}"/>
          </ac:spMkLst>
        </pc:spChg>
        <pc:spChg chg="add del">
          <ac:chgData name="Barney Lawrence" userId="993b92e47e495d54" providerId="LiveId" clId="{ECBAF477-C138-47EE-8CD7-9A9CB6BDE965}" dt="2022-09-09T17:48:12.540" v="272" actId="22"/>
          <ac:spMkLst>
            <pc:docMk/>
            <pc:sldMk cId="1725545895" sldId="260"/>
            <ac:spMk id="10" creationId="{2D4C8E75-B3BE-A973-6FF4-E4D64F83230B}"/>
          </ac:spMkLst>
        </pc:spChg>
        <pc:spChg chg="add mod ord">
          <ac:chgData name="Barney Lawrence" userId="993b92e47e495d54" providerId="LiveId" clId="{ECBAF477-C138-47EE-8CD7-9A9CB6BDE965}" dt="2022-09-09T17:53:43.860" v="320" actId="1076"/>
          <ac:spMkLst>
            <pc:docMk/>
            <pc:sldMk cId="1725545895" sldId="260"/>
            <ac:spMk id="11" creationId="{FB574189-163A-4DE6-A850-F2F7D49E04C1}"/>
          </ac:spMkLst>
        </pc:spChg>
        <pc:spChg chg="add mod">
          <ac:chgData name="Barney Lawrence" userId="993b92e47e495d54" providerId="LiveId" clId="{ECBAF477-C138-47EE-8CD7-9A9CB6BDE965}" dt="2022-09-09T17:53:43.860" v="320" actId="1076"/>
          <ac:spMkLst>
            <pc:docMk/>
            <pc:sldMk cId="1725545895" sldId="260"/>
            <ac:spMk id="13" creationId="{1474AF85-31B9-7419-3B7A-C3CC8DABCD97}"/>
          </ac:spMkLst>
        </pc:spChg>
        <pc:graphicFrameChg chg="add del mod">
          <ac:chgData name="Barney Lawrence" userId="993b92e47e495d54" providerId="LiveId" clId="{ECBAF477-C138-47EE-8CD7-9A9CB6BDE965}" dt="2022-09-11T13:07:37.809" v="408"/>
          <ac:graphicFrameMkLst>
            <pc:docMk/>
            <pc:sldMk cId="1725545895" sldId="260"/>
            <ac:graphicFrameMk id="2" creationId="{794B6115-0F9A-6EDC-2337-9F1A1B32AAF4}"/>
          </ac:graphicFrameMkLst>
        </pc:graphicFrameChg>
        <pc:graphicFrameChg chg="mod modGraphic">
          <ac:chgData name="Barney Lawrence" userId="993b92e47e495d54" providerId="LiveId" clId="{ECBAF477-C138-47EE-8CD7-9A9CB6BDE965}" dt="2022-09-09T17:45:22.553" v="255" actId="14734"/>
          <ac:graphicFrameMkLst>
            <pc:docMk/>
            <pc:sldMk cId="1725545895" sldId="260"/>
            <ac:graphicFrameMk id="3" creationId="{9F1FE032-7A08-2A25-1C97-854C976D1323}"/>
          </ac:graphicFrameMkLst>
        </pc:graphicFrameChg>
        <pc:graphicFrameChg chg="mod modGraphic">
          <ac:chgData name="Barney Lawrence" userId="993b92e47e495d54" providerId="LiveId" clId="{ECBAF477-C138-47EE-8CD7-9A9CB6BDE965}" dt="2022-09-09T18:02:45.401" v="358"/>
          <ac:graphicFrameMkLst>
            <pc:docMk/>
            <pc:sldMk cId="1725545895" sldId="260"/>
            <ac:graphicFrameMk id="5" creationId="{4948AF60-4DA6-4411-15CC-84A93532F9C4}"/>
          </ac:graphicFrameMkLst>
        </pc:graphicFrameChg>
        <pc:graphicFrameChg chg="add mod modGraphic">
          <ac:chgData name="Barney Lawrence" userId="993b92e47e495d54" providerId="LiveId" clId="{ECBAF477-C138-47EE-8CD7-9A9CB6BDE965}" dt="2022-09-09T17:53:01.761" v="317" actId="14734"/>
          <ac:graphicFrameMkLst>
            <pc:docMk/>
            <pc:sldMk cId="1725545895" sldId="260"/>
            <ac:graphicFrameMk id="14" creationId="{26EE9CFB-9205-5F5D-96FA-4952647FDBB1}"/>
          </ac:graphicFrameMkLst>
        </pc:graphicFrameChg>
        <pc:graphicFrameChg chg="add mod modGraphic">
          <ac:chgData name="Barney Lawrence" userId="993b92e47e495d54" providerId="LiveId" clId="{ECBAF477-C138-47EE-8CD7-9A9CB6BDE965}" dt="2022-09-09T17:58:53.409" v="336" actId="1076"/>
          <ac:graphicFrameMkLst>
            <pc:docMk/>
            <pc:sldMk cId="1725545895" sldId="260"/>
            <ac:graphicFrameMk id="15" creationId="{E45CC8D2-7A40-60FC-F9AE-45467F89B5DA}"/>
          </ac:graphicFrameMkLst>
        </pc:graphicFrameChg>
        <pc:graphicFrameChg chg="add mod modGraphic">
          <ac:chgData name="Barney Lawrence" userId="993b92e47e495d54" providerId="LiveId" clId="{ECBAF477-C138-47EE-8CD7-9A9CB6BDE965}" dt="2022-09-09T18:00:15.467" v="349" actId="1076"/>
          <ac:graphicFrameMkLst>
            <pc:docMk/>
            <pc:sldMk cId="1725545895" sldId="260"/>
            <ac:graphicFrameMk id="16" creationId="{A3CD5A78-4472-F8D2-42EB-FFB30C4BF01C}"/>
          </ac:graphicFrameMkLst>
        </pc:graphicFrameChg>
        <pc:graphicFrameChg chg="add mod modGraphic">
          <ac:chgData name="Barney Lawrence" userId="993b92e47e495d54" providerId="LiveId" clId="{ECBAF477-C138-47EE-8CD7-9A9CB6BDE965}" dt="2022-09-09T18:01:57.244" v="356" actId="1076"/>
          <ac:graphicFrameMkLst>
            <pc:docMk/>
            <pc:sldMk cId="1725545895" sldId="260"/>
            <ac:graphicFrameMk id="17" creationId="{331D8FE7-1F9A-BAFB-DB7A-F6092B5321D6}"/>
          </ac:graphicFrameMkLst>
        </pc:graphicFrameChg>
      </pc:sldChg>
      <pc:sldChg chg="addSp delSp modSp new mod">
        <pc:chgData name="Barney Lawrence" userId="993b92e47e495d54" providerId="LiveId" clId="{ECBAF477-C138-47EE-8CD7-9A9CB6BDE965}" dt="2022-09-09T18:13:12.789" v="388" actId="1076"/>
        <pc:sldMkLst>
          <pc:docMk/>
          <pc:sldMk cId="3727253605" sldId="261"/>
        </pc:sldMkLst>
        <pc:spChg chg="del">
          <ac:chgData name="Barney Lawrence" userId="993b92e47e495d54" providerId="LiveId" clId="{ECBAF477-C138-47EE-8CD7-9A9CB6BDE965}" dt="2022-09-09T18:10:13.642" v="362" actId="478"/>
          <ac:spMkLst>
            <pc:docMk/>
            <pc:sldMk cId="3727253605" sldId="261"/>
            <ac:spMk id="2" creationId="{1A57C697-5BFD-E7A3-536A-FD45711B4993}"/>
          </ac:spMkLst>
        </pc:spChg>
        <pc:spChg chg="del">
          <ac:chgData name="Barney Lawrence" userId="993b92e47e495d54" providerId="LiveId" clId="{ECBAF477-C138-47EE-8CD7-9A9CB6BDE965}" dt="2022-09-09T18:10:16.307" v="363" actId="478"/>
          <ac:spMkLst>
            <pc:docMk/>
            <pc:sldMk cId="3727253605" sldId="261"/>
            <ac:spMk id="3" creationId="{DEF76638-CDA5-613A-5BD3-0B27984EBD8A}"/>
          </ac:spMkLst>
        </pc:spChg>
        <pc:graphicFrameChg chg="add mod modGraphic">
          <ac:chgData name="Barney Lawrence" userId="993b92e47e495d54" providerId="LiveId" clId="{ECBAF477-C138-47EE-8CD7-9A9CB6BDE965}" dt="2022-09-09T18:13:12.789" v="388" actId="1076"/>
          <ac:graphicFrameMkLst>
            <pc:docMk/>
            <pc:sldMk cId="3727253605" sldId="261"/>
            <ac:graphicFrameMk id="4" creationId="{502BE8DF-8473-2109-13E3-0616F22932CE}"/>
          </ac:graphicFrameMkLst>
        </pc:graphicFrameChg>
      </pc:sldChg>
      <pc:sldChg chg="addSp delSp modSp new mod modAnim">
        <pc:chgData name="Barney Lawrence" userId="993b92e47e495d54" providerId="LiveId" clId="{ECBAF477-C138-47EE-8CD7-9A9CB6BDE965}" dt="2022-09-11T14:08:03.043" v="492" actId="1076"/>
        <pc:sldMkLst>
          <pc:docMk/>
          <pc:sldMk cId="819788099" sldId="262"/>
        </pc:sldMkLst>
        <pc:spChg chg="del">
          <ac:chgData name="Barney Lawrence" userId="993b92e47e495d54" providerId="LiveId" clId="{ECBAF477-C138-47EE-8CD7-9A9CB6BDE965}" dt="2022-09-11T13:05:25.702" v="391" actId="478"/>
          <ac:spMkLst>
            <pc:docMk/>
            <pc:sldMk cId="819788099" sldId="262"/>
            <ac:spMk id="2" creationId="{33E76748-EAE4-F0AB-6AB2-5A1B0A7701A3}"/>
          </ac:spMkLst>
        </pc:spChg>
        <pc:spChg chg="del">
          <ac:chgData name="Barney Lawrence" userId="993b92e47e495d54" providerId="LiveId" clId="{ECBAF477-C138-47EE-8CD7-9A9CB6BDE965}" dt="2022-09-11T13:05:24.352" v="390" actId="478"/>
          <ac:spMkLst>
            <pc:docMk/>
            <pc:sldMk cId="819788099" sldId="262"/>
            <ac:spMk id="3" creationId="{D182CDBD-6D66-A1EB-7CCB-7B9AF8C805C0}"/>
          </ac:spMkLst>
        </pc:spChg>
        <pc:spChg chg="add mod">
          <ac:chgData name="Barney Lawrence" userId="993b92e47e495d54" providerId="LiveId" clId="{ECBAF477-C138-47EE-8CD7-9A9CB6BDE965}" dt="2022-09-11T14:07:55.066" v="491" actId="1076"/>
          <ac:spMkLst>
            <pc:docMk/>
            <pc:sldMk cId="819788099" sldId="262"/>
            <ac:spMk id="10" creationId="{07D5EB9D-1E97-CADD-F2EC-D81EF223A449}"/>
          </ac:spMkLst>
        </pc:spChg>
        <pc:spChg chg="add mod">
          <ac:chgData name="Barney Lawrence" userId="993b92e47e495d54" providerId="LiveId" clId="{ECBAF477-C138-47EE-8CD7-9A9CB6BDE965}" dt="2022-09-11T14:08:03.043" v="492" actId="1076"/>
          <ac:spMkLst>
            <pc:docMk/>
            <pc:sldMk cId="819788099" sldId="262"/>
            <ac:spMk id="11" creationId="{5AD217CA-5A2E-7AC5-9393-48EF20BBC779}"/>
          </ac:spMkLst>
        </pc:spChg>
        <pc:spChg chg="add del mod">
          <ac:chgData name="Barney Lawrence" userId="993b92e47e495d54" providerId="LiveId" clId="{ECBAF477-C138-47EE-8CD7-9A9CB6BDE965}" dt="2022-09-11T14:06:10" v="480" actId="478"/>
          <ac:spMkLst>
            <pc:docMk/>
            <pc:sldMk cId="819788099" sldId="262"/>
            <ac:spMk id="15" creationId="{18A7B650-FFDA-3B67-0610-C06E6253D5F0}"/>
          </ac:spMkLst>
        </pc:spChg>
        <pc:graphicFrameChg chg="add del mod modGraphic">
          <ac:chgData name="Barney Lawrence" userId="993b92e47e495d54" providerId="LiveId" clId="{ECBAF477-C138-47EE-8CD7-9A9CB6BDE965}" dt="2022-09-11T13:56:02.266" v="421" actId="478"/>
          <ac:graphicFrameMkLst>
            <pc:docMk/>
            <pc:sldMk cId="819788099" sldId="262"/>
            <ac:graphicFrameMk id="4" creationId="{C3C0D4B7-38A3-F24F-59CD-91EE05145D3D}"/>
          </ac:graphicFrameMkLst>
        </pc:graphicFrameChg>
        <pc:graphicFrameChg chg="add del mod">
          <ac:chgData name="Barney Lawrence" userId="993b92e47e495d54" providerId="LiveId" clId="{ECBAF477-C138-47EE-8CD7-9A9CB6BDE965}" dt="2022-09-11T13:46:40.623" v="420"/>
          <ac:graphicFrameMkLst>
            <pc:docMk/>
            <pc:sldMk cId="819788099" sldId="262"/>
            <ac:graphicFrameMk id="5" creationId="{AD519117-E6D8-D2EA-277B-CA55415B2DA2}"/>
          </ac:graphicFrameMkLst>
        </pc:graphicFrameChg>
        <pc:graphicFrameChg chg="add del mod">
          <ac:chgData name="Barney Lawrence" userId="993b92e47e495d54" providerId="LiveId" clId="{ECBAF477-C138-47EE-8CD7-9A9CB6BDE965}" dt="2022-09-11T13:46:40.126" v="419"/>
          <ac:graphicFrameMkLst>
            <pc:docMk/>
            <pc:sldMk cId="819788099" sldId="262"/>
            <ac:graphicFrameMk id="6" creationId="{E149CEC8-493F-596E-C7CC-ACBF06D79954}"/>
          </ac:graphicFrameMkLst>
        </pc:graphicFrameChg>
        <pc:graphicFrameChg chg="add del mod">
          <ac:chgData name="Barney Lawrence" userId="993b92e47e495d54" providerId="LiveId" clId="{ECBAF477-C138-47EE-8CD7-9A9CB6BDE965}" dt="2022-09-11T13:56:12.817" v="425"/>
          <ac:graphicFrameMkLst>
            <pc:docMk/>
            <pc:sldMk cId="819788099" sldId="262"/>
            <ac:graphicFrameMk id="7" creationId="{F028CDE7-7962-C092-FCFD-CC3247168DA3}"/>
          </ac:graphicFrameMkLst>
        </pc:graphicFrameChg>
        <pc:graphicFrameChg chg="add mod">
          <ac:chgData name="Barney Lawrence" userId="993b92e47e495d54" providerId="LiveId" clId="{ECBAF477-C138-47EE-8CD7-9A9CB6BDE965}" dt="2022-09-11T13:56:30.451" v="427" actId="1076"/>
          <ac:graphicFrameMkLst>
            <pc:docMk/>
            <pc:sldMk cId="819788099" sldId="262"/>
            <ac:graphicFrameMk id="8" creationId="{80E59C69-C960-8CD8-8993-E6EE61498CC9}"/>
          </ac:graphicFrameMkLst>
        </pc:graphicFrameChg>
        <pc:graphicFrameChg chg="add del mod">
          <ac:chgData name="Barney Lawrence" userId="993b92e47e495d54" providerId="LiveId" clId="{ECBAF477-C138-47EE-8CD7-9A9CB6BDE965}" dt="2022-09-11T14:02:38.780" v="447"/>
          <ac:graphicFrameMkLst>
            <pc:docMk/>
            <pc:sldMk cId="819788099" sldId="262"/>
            <ac:graphicFrameMk id="12" creationId="{8B58FC0A-1688-C473-5F37-360E10346C60}"/>
          </ac:graphicFrameMkLst>
        </pc:graphicFrameChg>
        <pc:graphicFrameChg chg="add mod modGraphic">
          <ac:chgData name="Barney Lawrence" userId="993b92e47e495d54" providerId="LiveId" clId="{ECBAF477-C138-47EE-8CD7-9A9CB6BDE965}" dt="2022-09-11T14:03:30.737" v="457" actId="1076"/>
          <ac:graphicFrameMkLst>
            <pc:docMk/>
            <pc:sldMk cId="819788099" sldId="262"/>
            <ac:graphicFrameMk id="13" creationId="{8DEA6B55-B1FF-CB2F-13AA-4B2CCAF4B271}"/>
          </ac:graphicFrameMkLst>
        </pc:graphicFrameChg>
      </pc:sldChg>
      <pc:sldChg chg="addSp delSp modSp add mod delAnim modAnim">
        <pc:chgData name="Barney Lawrence" userId="993b92e47e495d54" providerId="LiveId" clId="{ECBAF477-C138-47EE-8CD7-9A9CB6BDE965}" dt="2022-09-11T14:20:06.191" v="560" actId="20577"/>
        <pc:sldMkLst>
          <pc:docMk/>
          <pc:sldMk cId="4022938997" sldId="263"/>
        </pc:sldMkLst>
        <pc:spChg chg="add mod">
          <ac:chgData name="Barney Lawrence" userId="993b92e47e495d54" providerId="LiveId" clId="{ECBAF477-C138-47EE-8CD7-9A9CB6BDE965}" dt="2022-09-11T14:13:46.089" v="506" actId="1076"/>
          <ac:spMkLst>
            <pc:docMk/>
            <pc:sldMk cId="4022938997" sldId="263"/>
            <ac:spMk id="3" creationId="{882A6D5F-7519-7DA6-5F82-F885934C3653}"/>
          </ac:spMkLst>
        </pc:spChg>
        <pc:spChg chg="mod">
          <ac:chgData name="Barney Lawrence" userId="993b92e47e495d54" providerId="LiveId" clId="{ECBAF477-C138-47EE-8CD7-9A9CB6BDE965}" dt="2022-09-11T14:13:20.873" v="503" actId="21"/>
          <ac:spMkLst>
            <pc:docMk/>
            <pc:sldMk cId="4022938997" sldId="263"/>
            <ac:spMk id="10" creationId="{07D5EB9D-1E97-CADD-F2EC-D81EF223A449}"/>
          </ac:spMkLst>
        </pc:spChg>
        <pc:spChg chg="del mod">
          <ac:chgData name="Barney Lawrence" userId="993b92e47e495d54" providerId="LiveId" clId="{ECBAF477-C138-47EE-8CD7-9A9CB6BDE965}" dt="2022-09-11T14:12:09.507" v="498" actId="478"/>
          <ac:spMkLst>
            <pc:docMk/>
            <pc:sldMk cId="4022938997" sldId="263"/>
            <ac:spMk id="11" creationId="{5AD217CA-5A2E-7AC5-9393-48EF20BBC779}"/>
          </ac:spMkLst>
        </pc:spChg>
        <pc:graphicFrameChg chg="add del mod">
          <ac:chgData name="Barney Lawrence" userId="993b92e47e495d54" providerId="LiveId" clId="{ECBAF477-C138-47EE-8CD7-9A9CB6BDE965}" dt="2022-09-11T14:16:28.659" v="522"/>
          <ac:graphicFrameMkLst>
            <pc:docMk/>
            <pc:sldMk cId="4022938997" sldId="263"/>
            <ac:graphicFrameMk id="4" creationId="{1286401F-9F2E-8488-42BF-D609DBF72E63}"/>
          </ac:graphicFrameMkLst>
        </pc:graphicFrameChg>
        <pc:graphicFrameChg chg="add mod modGraphic">
          <ac:chgData name="Barney Lawrence" userId="993b92e47e495d54" providerId="LiveId" clId="{ECBAF477-C138-47EE-8CD7-9A9CB6BDE965}" dt="2022-09-11T14:20:06.191" v="560" actId="20577"/>
          <ac:graphicFrameMkLst>
            <pc:docMk/>
            <pc:sldMk cId="4022938997" sldId="263"/>
            <ac:graphicFrameMk id="5" creationId="{E23326C3-0452-D572-A790-490B147BF667}"/>
          </ac:graphicFrameMkLst>
        </pc:graphicFrameChg>
        <pc:graphicFrameChg chg="del mod modGraphic">
          <ac:chgData name="Barney Lawrence" userId="993b92e47e495d54" providerId="LiveId" clId="{ECBAF477-C138-47EE-8CD7-9A9CB6BDE965}" dt="2022-09-11T14:15:20.011" v="518" actId="21"/>
          <ac:graphicFrameMkLst>
            <pc:docMk/>
            <pc:sldMk cId="4022938997" sldId="263"/>
            <ac:graphicFrameMk id="8" creationId="{80E59C69-C960-8CD8-8993-E6EE61498CC9}"/>
          </ac:graphicFrameMkLst>
        </pc:graphicFrameChg>
        <pc:graphicFrameChg chg="mod">
          <ac:chgData name="Barney Lawrence" userId="993b92e47e495d54" providerId="LiveId" clId="{ECBAF477-C138-47EE-8CD7-9A9CB6BDE965}" dt="2022-09-11T14:14:52.674" v="513" actId="1076"/>
          <ac:graphicFrameMkLst>
            <pc:docMk/>
            <pc:sldMk cId="4022938997" sldId="263"/>
            <ac:graphicFrameMk id="13" creationId="{8DEA6B55-B1FF-CB2F-13AA-4B2CCAF4B271}"/>
          </ac:graphicFrameMkLst>
        </pc:graphicFrameChg>
      </pc:sldChg>
      <pc:sldChg chg="addSp delSp modSp add mod delAnim">
        <pc:chgData name="Barney Lawrence" userId="993b92e47e495d54" providerId="LiveId" clId="{ECBAF477-C138-47EE-8CD7-9A9CB6BDE965}" dt="2022-09-11T14:57:25.640" v="596" actId="1076"/>
        <pc:sldMkLst>
          <pc:docMk/>
          <pc:sldMk cId="3100267955" sldId="264"/>
        </pc:sldMkLst>
        <pc:spChg chg="del">
          <ac:chgData name="Barney Lawrence" userId="993b92e47e495d54" providerId="LiveId" clId="{ECBAF477-C138-47EE-8CD7-9A9CB6BDE965}" dt="2022-09-11T14:54:20.733" v="563" actId="478"/>
          <ac:spMkLst>
            <pc:docMk/>
            <pc:sldMk cId="3100267955" sldId="264"/>
            <ac:spMk id="3" creationId="{882A6D5F-7519-7DA6-5F82-F885934C3653}"/>
          </ac:spMkLst>
        </pc:spChg>
        <pc:spChg chg="add mod">
          <ac:chgData name="Barney Lawrence" userId="993b92e47e495d54" providerId="LiveId" clId="{ECBAF477-C138-47EE-8CD7-9A9CB6BDE965}" dt="2022-09-11T14:57:25.640" v="596" actId="1076"/>
          <ac:spMkLst>
            <pc:docMk/>
            <pc:sldMk cId="3100267955" sldId="264"/>
            <ac:spMk id="7" creationId="{546ED7ED-126B-C372-DDF7-A39D12AF574A}"/>
          </ac:spMkLst>
        </pc:spChg>
        <pc:spChg chg="del">
          <ac:chgData name="Barney Lawrence" userId="993b92e47e495d54" providerId="LiveId" clId="{ECBAF477-C138-47EE-8CD7-9A9CB6BDE965}" dt="2022-09-11T14:54:16.839" v="562" actId="478"/>
          <ac:spMkLst>
            <pc:docMk/>
            <pc:sldMk cId="3100267955" sldId="264"/>
            <ac:spMk id="10" creationId="{07D5EB9D-1E97-CADD-F2EC-D81EF223A449}"/>
          </ac:spMkLst>
        </pc:spChg>
        <pc:graphicFrameChg chg="add del mod">
          <ac:chgData name="Barney Lawrence" userId="993b92e47e495d54" providerId="LiveId" clId="{ECBAF477-C138-47EE-8CD7-9A9CB6BDE965}" dt="2022-09-11T14:54:35.940" v="569"/>
          <ac:graphicFrameMkLst>
            <pc:docMk/>
            <pc:sldMk cId="3100267955" sldId="264"/>
            <ac:graphicFrameMk id="2" creationId="{AE7A79DD-3359-0B25-0BDD-BE692D5338C4}"/>
          </ac:graphicFrameMkLst>
        </pc:graphicFrameChg>
        <pc:graphicFrameChg chg="add mod modGraphic">
          <ac:chgData name="Barney Lawrence" userId="993b92e47e495d54" providerId="LiveId" clId="{ECBAF477-C138-47EE-8CD7-9A9CB6BDE965}" dt="2022-09-11T14:56:12.935" v="587" actId="1076"/>
          <ac:graphicFrameMkLst>
            <pc:docMk/>
            <pc:sldMk cId="3100267955" sldId="264"/>
            <ac:graphicFrameMk id="4" creationId="{389E898D-E528-C104-7DE0-6F131F12C243}"/>
          </ac:graphicFrameMkLst>
        </pc:graphicFrameChg>
        <pc:graphicFrameChg chg="del mod">
          <ac:chgData name="Barney Lawrence" userId="993b92e47e495d54" providerId="LiveId" clId="{ECBAF477-C138-47EE-8CD7-9A9CB6BDE965}" dt="2022-09-11T14:56:22.329" v="589" actId="478"/>
          <ac:graphicFrameMkLst>
            <pc:docMk/>
            <pc:sldMk cId="3100267955" sldId="264"/>
            <ac:graphicFrameMk id="5" creationId="{E23326C3-0452-D572-A790-490B147BF667}"/>
          </ac:graphicFrameMkLst>
        </pc:graphicFrameChg>
        <pc:graphicFrameChg chg="del">
          <ac:chgData name="Barney Lawrence" userId="993b92e47e495d54" providerId="LiveId" clId="{ECBAF477-C138-47EE-8CD7-9A9CB6BDE965}" dt="2022-09-11T14:56:05.800" v="586" actId="478"/>
          <ac:graphicFrameMkLst>
            <pc:docMk/>
            <pc:sldMk cId="3100267955" sldId="264"/>
            <ac:graphicFrameMk id="13" creationId="{8DEA6B55-B1FF-CB2F-13AA-4B2CCAF4B271}"/>
          </ac:graphicFrameMkLst>
        </pc:graphicFrameChg>
      </pc:sldChg>
      <pc:sldChg chg="addSp delSp modSp new mod modAnim">
        <pc:chgData name="Barney Lawrence" userId="993b92e47e495d54" providerId="LiveId" clId="{ECBAF477-C138-47EE-8CD7-9A9CB6BDE965}" dt="2022-09-11T17:09:24.148" v="740"/>
        <pc:sldMkLst>
          <pc:docMk/>
          <pc:sldMk cId="116766531" sldId="265"/>
        </pc:sldMkLst>
        <pc:spChg chg="del">
          <ac:chgData name="Barney Lawrence" userId="993b92e47e495d54" providerId="LiveId" clId="{ECBAF477-C138-47EE-8CD7-9A9CB6BDE965}" dt="2022-09-11T15:19:54.475" v="599" actId="478"/>
          <ac:spMkLst>
            <pc:docMk/>
            <pc:sldMk cId="116766531" sldId="265"/>
            <ac:spMk id="2" creationId="{9B0D49FA-5E55-70AA-8FBC-12AEE16E2DCD}"/>
          </ac:spMkLst>
        </pc:spChg>
        <pc:spChg chg="del">
          <ac:chgData name="Barney Lawrence" userId="993b92e47e495d54" providerId="LiveId" clId="{ECBAF477-C138-47EE-8CD7-9A9CB6BDE965}" dt="2022-09-11T15:19:50.033" v="598" actId="478"/>
          <ac:spMkLst>
            <pc:docMk/>
            <pc:sldMk cId="116766531" sldId="265"/>
            <ac:spMk id="3" creationId="{09B4B3D9-34AC-9AC1-B117-44A56B7E51E1}"/>
          </ac:spMkLst>
        </pc:spChg>
        <pc:spChg chg="add mod">
          <ac:chgData name="Barney Lawrence" userId="993b92e47e495d54" providerId="LiveId" clId="{ECBAF477-C138-47EE-8CD7-9A9CB6BDE965}" dt="2022-09-11T15:20:26.603" v="605" actId="14100"/>
          <ac:spMkLst>
            <pc:docMk/>
            <pc:sldMk cId="116766531" sldId="265"/>
            <ac:spMk id="5" creationId="{7E59FEE1-AE8E-F37A-D246-37504E048315}"/>
          </ac:spMkLst>
        </pc:spChg>
      </pc:sldChg>
      <pc:sldChg chg="add del">
        <pc:chgData name="Barney Lawrence" userId="993b92e47e495d54" providerId="LiveId" clId="{ECBAF477-C138-47EE-8CD7-9A9CB6BDE965}" dt="2022-09-11T14:54:23.897" v="565"/>
        <pc:sldMkLst>
          <pc:docMk/>
          <pc:sldMk cId="3845508821" sldId="265"/>
        </pc:sldMkLst>
      </pc:sldChg>
      <pc:sldChg chg="addSp delSp modSp new mod modAnim">
        <pc:chgData name="Barney Lawrence" userId="993b92e47e495d54" providerId="LiveId" clId="{ECBAF477-C138-47EE-8CD7-9A9CB6BDE965}" dt="2022-09-11T16:18:17.537" v="668"/>
        <pc:sldMkLst>
          <pc:docMk/>
          <pc:sldMk cId="270470158" sldId="266"/>
        </pc:sldMkLst>
        <pc:spChg chg="del">
          <ac:chgData name="Barney Lawrence" userId="993b92e47e495d54" providerId="LiveId" clId="{ECBAF477-C138-47EE-8CD7-9A9CB6BDE965}" dt="2022-09-11T16:06:58.311" v="608" actId="478"/>
          <ac:spMkLst>
            <pc:docMk/>
            <pc:sldMk cId="270470158" sldId="266"/>
            <ac:spMk id="2" creationId="{17AAE730-C726-6960-6966-9204400C192D}"/>
          </ac:spMkLst>
        </pc:spChg>
        <pc:spChg chg="del">
          <ac:chgData name="Barney Lawrence" userId="993b92e47e495d54" providerId="LiveId" clId="{ECBAF477-C138-47EE-8CD7-9A9CB6BDE965}" dt="2022-09-11T16:06:56.917" v="607" actId="478"/>
          <ac:spMkLst>
            <pc:docMk/>
            <pc:sldMk cId="270470158" sldId="266"/>
            <ac:spMk id="3" creationId="{FC0A7CDE-0932-7612-38F7-EE0955AA48DF}"/>
          </ac:spMkLst>
        </pc:spChg>
        <pc:spChg chg="add del">
          <ac:chgData name="Barney Lawrence" userId="993b92e47e495d54" providerId="LiveId" clId="{ECBAF477-C138-47EE-8CD7-9A9CB6BDE965}" dt="2022-09-11T16:12:50.287" v="638" actId="22"/>
          <ac:spMkLst>
            <pc:docMk/>
            <pc:sldMk cId="270470158" sldId="266"/>
            <ac:spMk id="11" creationId="{32F28ED8-A7DF-2D45-B465-4204623123F0}"/>
          </ac:spMkLst>
        </pc:spChg>
        <pc:spChg chg="add mod">
          <ac:chgData name="Barney Lawrence" userId="993b92e47e495d54" providerId="LiveId" clId="{ECBAF477-C138-47EE-8CD7-9A9CB6BDE965}" dt="2022-09-11T16:16:18.743" v="657" actId="20577"/>
          <ac:spMkLst>
            <pc:docMk/>
            <pc:sldMk cId="270470158" sldId="266"/>
            <ac:spMk id="15" creationId="{0A77F6CF-5695-5CB5-A0F6-AFD2698BB808}"/>
          </ac:spMkLst>
        </pc:spChg>
        <pc:graphicFrameChg chg="add del mod">
          <ac:chgData name="Barney Lawrence" userId="993b92e47e495d54" providerId="LiveId" clId="{ECBAF477-C138-47EE-8CD7-9A9CB6BDE965}" dt="2022-09-11T16:07:17.598" v="612"/>
          <ac:graphicFrameMkLst>
            <pc:docMk/>
            <pc:sldMk cId="270470158" sldId="266"/>
            <ac:graphicFrameMk id="4" creationId="{C81B3705-D831-7DA6-B70D-0FBD0D6D901D}"/>
          </ac:graphicFrameMkLst>
        </pc:graphicFrameChg>
        <pc:graphicFrameChg chg="add del mod modGraphic">
          <ac:chgData name="Barney Lawrence" userId="993b92e47e495d54" providerId="LiveId" clId="{ECBAF477-C138-47EE-8CD7-9A9CB6BDE965}" dt="2022-09-11T16:08:24.626" v="617" actId="478"/>
          <ac:graphicFrameMkLst>
            <pc:docMk/>
            <pc:sldMk cId="270470158" sldId="266"/>
            <ac:graphicFrameMk id="5" creationId="{7FBFF952-91EC-4912-262F-7E087C8A860A}"/>
          </ac:graphicFrameMkLst>
        </pc:graphicFrameChg>
        <pc:graphicFrameChg chg="add del mod">
          <ac:chgData name="Barney Lawrence" userId="993b92e47e495d54" providerId="LiveId" clId="{ECBAF477-C138-47EE-8CD7-9A9CB6BDE965}" dt="2022-09-11T16:08:28.695" v="621"/>
          <ac:graphicFrameMkLst>
            <pc:docMk/>
            <pc:sldMk cId="270470158" sldId="266"/>
            <ac:graphicFrameMk id="6" creationId="{2513F477-9583-D505-DB0C-A5919DB8F8F8}"/>
          </ac:graphicFrameMkLst>
        </pc:graphicFrameChg>
        <pc:graphicFrameChg chg="add mod">
          <ac:chgData name="Barney Lawrence" userId="993b92e47e495d54" providerId="LiveId" clId="{ECBAF477-C138-47EE-8CD7-9A9CB6BDE965}" dt="2022-09-11T16:08:37.601" v="623" actId="1076"/>
          <ac:graphicFrameMkLst>
            <pc:docMk/>
            <pc:sldMk cId="270470158" sldId="266"/>
            <ac:graphicFrameMk id="7" creationId="{24EE9FA3-95A0-CFD8-88A4-0D1903545DBF}"/>
          </ac:graphicFrameMkLst>
        </pc:graphicFrameChg>
        <pc:graphicFrameChg chg="add del mod">
          <ac:chgData name="Barney Lawrence" userId="993b92e47e495d54" providerId="LiveId" clId="{ECBAF477-C138-47EE-8CD7-9A9CB6BDE965}" dt="2022-09-11T16:09:35.482" v="627"/>
          <ac:graphicFrameMkLst>
            <pc:docMk/>
            <pc:sldMk cId="270470158" sldId="266"/>
            <ac:graphicFrameMk id="8" creationId="{430000FF-3BD5-E437-5C9D-2ACAEC91FE88}"/>
          </ac:graphicFrameMkLst>
        </pc:graphicFrameChg>
        <pc:graphicFrameChg chg="add mod modGraphic">
          <ac:chgData name="Barney Lawrence" userId="993b92e47e495d54" providerId="LiveId" clId="{ECBAF477-C138-47EE-8CD7-9A9CB6BDE965}" dt="2022-09-11T16:10:20.298" v="632" actId="14100"/>
          <ac:graphicFrameMkLst>
            <pc:docMk/>
            <pc:sldMk cId="270470158" sldId="266"/>
            <ac:graphicFrameMk id="9" creationId="{57829D8B-7BBF-376C-615C-38F59B66286C}"/>
          </ac:graphicFrameMkLst>
        </pc:graphicFrameChg>
        <pc:graphicFrameChg chg="add del mod">
          <ac:chgData name="Barney Lawrence" userId="993b92e47e495d54" providerId="LiveId" clId="{ECBAF477-C138-47EE-8CD7-9A9CB6BDE965}" dt="2022-09-11T16:13:02.437" v="642"/>
          <ac:graphicFrameMkLst>
            <pc:docMk/>
            <pc:sldMk cId="270470158" sldId="266"/>
            <ac:graphicFrameMk id="12" creationId="{A7AD1362-B4CE-E182-C269-0D8E44D31784}"/>
          </ac:graphicFrameMkLst>
        </pc:graphicFrameChg>
        <pc:graphicFrameChg chg="add mod modGraphic">
          <ac:chgData name="Barney Lawrence" userId="993b92e47e495d54" providerId="LiveId" clId="{ECBAF477-C138-47EE-8CD7-9A9CB6BDE965}" dt="2022-09-11T16:13:29.464" v="645" actId="1076"/>
          <ac:graphicFrameMkLst>
            <pc:docMk/>
            <pc:sldMk cId="270470158" sldId="266"/>
            <ac:graphicFrameMk id="13" creationId="{79C4824E-C14F-0CD4-D219-D0D7C7A43641}"/>
          </ac:graphicFrameMkLst>
        </pc:graphicFrameChg>
        <pc:graphicFrameChg chg="add del mod">
          <ac:chgData name="Barney Lawrence" userId="993b92e47e495d54" providerId="LiveId" clId="{ECBAF477-C138-47EE-8CD7-9A9CB6BDE965}" dt="2022-09-11T16:17:17.784" v="661"/>
          <ac:graphicFrameMkLst>
            <pc:docMk/>
            <pc:sldMk cId="270470158" sldId="266"/>
            <ac:graphicFrameMk id="16" creationId="{CA780AD4-360C-F2CE-7B42-DF3D10390145}"/>
          </ac:graphicFrameMkLst>
        </pc:graphicFrameChg>
        <pc:graphicFrameChg chg="add mod modGraphic">
          <ac:chgData name="Barney Lawrence" userId="993b92e47e495d54" providerId="LiveId" clId="{ECBAF477-C138-47EE-8CD7-9A9CB6BDE965}" dt="2022-09-11T16:18:10.887" v="667" actId="1076"/>
          <ac:graphicFrameMkLst>
            <pc:docMk/>
            <pc:sldMk cId="270470158" sldId="266"/>
            <ac:graphicFrameMk id="17" creationId="{89861A4B-AC0B-E7AA-D648-4F1D0F748111}"/>
          </ac:graphicFrameMkLst>
        </pc:graphicFrameChg>
      </pc:sldChg>
      <pc:sldChg chg="addSp modSp add mod modAnim">
        <pc:chgData name="Barney Lawrence" userId="993b92e47e495d54" providerId="LiveId" clId="{ECBAF477-C138-47EE-8CD7-9A9CB6BDE965}" dt="2022-09-11T16:22:45.371" v="684"/>
        <pc:sldMkLst>
          <pc:docMk/>
          <pc:sldMk cId="104394536" sldId="267"/>
        </pc:sldMkLst>
        <pc:spChg chg="mod">
          <ac:chgData name="Barney Lawrence" userId="993b92e47e495d54" providerId="LiveId" clId="{ECBAF477-C138-47EE-8CD7-9A9CB6BDE965}" dt="2022-09-11T16:19:59.373" v="676" actId="6549"/>
          <ac:spMkLst>
            <pc:docMk/>
            <pc:sldMk cId="104394536" sldId="267"/>
            <ac:spMk id="15" creationId="{0A77F6CF-5695-5CB5-A0F6-AFD2698BB808}"/>
          </ac:spMkLst>
        </pc:spChg>
        <pc:graphicFrameChg chg="add mod">
          <ac:chgData name="Barney Lawrence" userId="993b92e47e495d54" providerId="LiveId" clId="{ECBAF477-C138-47EE-8CD7-9A9CB6BDE965}" dt="2022-09-11T16:22:19.874" v="682" actId="1076"/>
          <ac:graphicFrameMkLst>
            <pc:docMk/>
            <pc:sldMk cId="104394536" sldId="267"/>
            <ac:graphicFrameMk id="2" creationId="{9BAFEF5E-7D1A-A4BA-BC7C-77A270686198}"/>
          </ac:graphicFrameMkLst>
        </pc:graphicFrameChg>
        <pc:graphicFrameChg chg="mod">
          <ac:chgData name="Barney Lawrence" userId="993b92e47e495d54" providerId="LiveId" clId="{ECBAF477-C138-47EE-8CD7-9A9CB6BDE965}" dt="2022-09-11T16:19:39.167" v="672" actId="1076"/>
          <ac:graphicFrameMkLst>
            <pc:docMk/>
            <pc:sldMk cId="104394536" sldId="267"/>
            <ac:graphicFrameMk id="9" creationId="{57829D8B-7BBF-376C-615C-38F59B66286C}"/>
          </ac:graphicFrameMkLst>
        </pc:graphicFrameChg>
      </pc:sldChg>
      <pc:sldChg chg="addSp modSp add mod modAnim">
        <pc:chgData name="Barney Lawrence" userId="993b92e47e495d54" providerId="LiveId" clId="{ECBAF477-C138-47EE-8CD7-9A9CB6BDE965}" dt="2022-09-11T16:29:33.983" v="708" actId="1076"/>
        <pc:sldMkLst>
          <pc:docMk/>
          <pc:sldMk cId="2742918536" sldId="268"/>
        </pc:sldMkLst>
        <pc:spChg chg="mod">
          <ac:chgData name="Barney Lawrence" userId="993b92e47e495d54" providerId="LiveId" clId="{ECBAF477-C138-47EE-8CD7-9A9CB6BDE965}" dt="2022-09-11T16:23:37.787" v="689" actId="113"/>
          <ac:spMkLst>
            <pc:docMk/>
            <pc:sldMk cId="2742918536" sldId="268"/>
            <ac:spMk id="15" creationId="{0A77F6CF-5695-5CB5-A0F6-AFD2698BB808}"/>
          </ac:spMkLst>
        </pc:spChg>
        <pc:graphicFrameChg chg="add mod modGraphic">
          <ac:chgData name="Barney Lawrence" userId="993b92e47e495d54" providerId="LiveId" clId="{ECBAF477-C138-47EE-8CD7-9A9CB6BDE965}" dt="2022-09-11T16:29:33.983" v="708" actId="1076"/>
          <ac:graphicFrameMkLst>
            <pc:docMk/>
            <pc:sldMk cId="2742918536" sldId="268"/>
            <ac:graphicFrameMk id="3" creationId="{129CFB01-8497-BF75-1CB2-ECDF49ACF6CA}"/>
          </ac:graphicFrameMkLst>
        </pc:graphicFrameChg>
        <pc:graphicFrameChg chg="mod">
          <ac:chgData name="Barney Lawrence" userId="993b92e47e495d54" providerId="LiveId" clId="{ECBAF477-C138-47EE-8CD7-9A9CB6BDE965}" dt="2022-09-11T16:29:25.007" v="707" actId="1076"/>
          <ac:graphicFrameMkLst>
            <pc:docMk/>
            <pc:sldMk cId="2742918536" sldId="268"/>
            <ac:graphicFrameMk id="9" creationId="{57829D8B-7BBF-376C-615C-38F59B66286C}"/>
          </ac:graphicFrameMkLst>
        </pc:graphicFrameChg>
      </pc:sldChg>
      <pc:sldChg chg="delSp modSp add mod modAnim">
        <pc:chgData name="Barney Lawrence" userId="993b92e47e495d54" providerId="LiveId" clId="{ECBAF477-C138-47EE-8CD7-9A9CB6BDE965}" dt="2022-09-11T16:35:16.579" v="737"/>
        <pc:sldMkLst>
          <pc:docMk/>
          <pc:sldMk cId="2355055216" sldId="269"/>
        </pc:sldMkLst>
        <pc:spChg chg="mod">
          <ac:chgData name="Barney Lawrence" userId="993b92e47e495d54" providerId="LiveId" clId="{ECBAF477-C138-47EE-8CD7-9A9CB6BDE965}" dt="2022-09-11T16:30:30.891" v="715" actId="113"/>
          <ac:spMkLst>
            <pc:docMk/>
            <pc:sldMk cId="2355055216" sldId="269"/>
            <ac:spMk id="15" creationId="{0A77F6CF-5695-5CB5-A0F6-AFD2698BB808}"/>
          </ac:spMkLst>
        </pc:spChg>
        <pc:graphicFrameChg chg="del">
          <ac:chgData name="Barney Lawrence" userId="993b92e47e495d54" providerId="LiveId" clId="{ECBAF477-C138-47EE-8CD7-9A9CB6BDE965}" dt="2022-09-11T16:34:58.181" v="735" actId="478"/>
          <ac:graphicFrameMkLst>
            <pc:docMk/>
            <pc:sldMk cId="2355055216" sldId="269"/>
            <ac:graphicFrameMk id="2" creationId="{9BAFEF5E-7D1A-A4BA-BC7C-77A270686198}"/>
          </ac:graphicFrameMkLst>
        </pc:graphicFrameChg>
        <pc:graphicFrameChg chg="mod">
          <ac:chgData name="Barney Lawrence" userId="993b92e47e495d54" providerId="LiveId" clId="{ECBAF477-C138-47EE-8CD7-9A9CB6BDE965}" dt="2022-09-11T16:35:10.040" v="736" actId="1076"/>
          <ac:graphicFrameMkLst>
            <pc:docMk/>
            <pc:sldMk cId="2355055216" sldId="269"/>
            <ac:graphicFrameMk id="3" creationId="{129CFB01-8497-BF75-1CB2-ECDF49ACF6CA}"/>
          </ac:graphicFrameMkLst>
        </pc:graphicFrameChg>
        <pc:graphicFrameChg chg="ord">
          <ac:chgData name="Barney Lawrence" userId="993b92e47e495d54" providerId="LiveId" clId="{ECBAF477-C138-47EE-8CD7-9A9CB6BDE965}" dt="2022-09-11T16:32:22.968" v="721" actId="167"/>
          <ac:graphicFrameMkLst>
            <pc:docMk/>
            <pc:sldMk cId="2355055216" sldId="269"/>
            <ac:graphicFrameMk id="13" creationId="{79C4824E-C14F-0CD4-D219-D0D7C7A43641}"/>
          </ac:graphicFrameMkLst>
        </pc:graphicFrameChg>
        <pc:graphicFrameChg chg="del">
          <ac:chgData name="Barney Lawrence" userId="993b92e47e495d54" providerId="LiveId" clId="{ECBAF477-C138-47EE-8CD7-9A9CB6BDE965}" dt="2022-09-11T16:34:54.380" v="734" actId="478"/>
          <ac:graphicFrameMkLst>
            <pc:docMk/>
            <pc:sldMk cId="2355055216" sldId="269"/>
            <ac:graphicFrameMk id="17" creationId="{89861A4B-AC0B-E7AA-D648-4F1D0F748111}"/>
          </ac:graphicFrameMkLst>
        </pc:graphicFrameChg>
      </pc:sldChg>
      <pc:sldChg chg="add del">
        <pc:chgData name="Barney Lawrence" userId="993b92e47e495d54" providerId="LiveId" clId="{ECBAF477-C138-47EE-8CD7-9A9CB6BDE965}" dt="2022-09-11T16:29:51.288" v="710"/>
        <pc:sldMkLst>
          <pc:docMk/>
          <pc:sldMk cId="3387625038" sldId="269"/>
        </pc:sldMkLst>
      </pc:sldChg>
      <pc:sldChg chg="addSp delSp modSp new mod">
        <pc:chgData name="Barney Lawrence" userId="993b92e47e495d54" providerId="LiveId" clId="{ECBAF477-C138-47EE-8CD7-9A9CB6BDE965}" dt="2022-09-12T19:55:14.601" v="775" actId="1076"/>
        <pc:sldMkLst>
          <pc:docMk/>
          <pc:sldMk cId="1437736969" sldId="270"/>
        </pc:sldMkLst>
        <pc:spChg chg="del">
          <ac:chgData name="Barney Lawrence" userId="993b92e47e495d54" providerId="LiveId" clId="{ECBAF477-C138-47EE-8CD7-9A9CB6BDE965}" dt="2022-09-12T19:44:54.178" v="743" actId="478"/>
          <ac:spMkLst>
            <pc:docMk/>
            <pc:sldMk cId="1437736969" sldId="270"/>
            <ac:spMk id="2" creationId="{A998D680-1721-C73E-511F-799CA50B4CB3}"/>
          </ac:spMkLst>
        </pc:spChg>
        <pc:spChg chg="del">
          <ac:chgData name="Barney Lawrence" userId="993b92e47e495d54" providerId="LiveId" clId="{ECBAF477-C138-47EE-8CD7-9A9CB6BDE965}" dt="2022-09-12T19:44:52.279" v="742" actId="478"/>
          <ac:spMkLst>
            <pc:docMk/>
            <pc:sldMk cId="1437736969" sldId="270"/>
            <ac:spMk id="3" creationId="{866B218A-A029-A6A0-C598-72B62BB7579F}"/>
          </ac:spMkLst>
        </pc:spChg>
        <pc:spChg chg="add mod">
          <ac:chgData name="Barney Lawrence" userId="993b92e47e495d54" providerId="LiveId" clId="{ECBAF477-C138-47EE-8CD7-9A9CB6BDE965}" dt="2022-09-12T19:55:14.601" v="775" actId="1076"/>
          <ac:spMkLst>
            <pc:docMk/>
            <pc:sldMk cId="1437736969" sldId="270"/>
            <ac:spMk id="7" creationId="{C24145B7-3F03-2C73-2B03-5030640FB971}"/>
          </ac:spMkLst>
        </pc:spChg>
        <pc:graphicFrameChg chg="add del mod">
          <ac:chgData name="Barney Lawrence" userId="993b92e47e495d54" providerId="LiveId" clId="{ECBAF477-C138-47EE-8CD7-9A9CB6BDE965}" dt="2022-09-12T19:45:01.196" v="747"/>
          <ac:graphicFrameMkLst>
            <pc:docMk/>
            <pc:sldMk cId="1437736969" sldId="270"/>
            <ac:graphicFrameMk id="4" creationId="{0FE13381-BA47-551B-4CB9-6E5F8C9BE304}"/>
          </ac:graphicFrameMkLst>
        </pc:graphicFrameChg>
        <pc:graphicFrameChg chg="add del mod modGraphic">
          <ac:chgData name="Barney Lawrence" userId="993b92e47e495d54" providerId="LiveId" clId="{ECBAF477-C138-47EE-8CD7-9A9CB6BDE965}" dt="2022-09-12T19:47:47.598" v="763" actId="478"/>
          <ac:graphicFrameMkLst>
            <pc:docMk/>
            <pc:sldMk cId="1437736969" sldId="270"/>
            <ac:graphicFrameMk id="5" creationId="{9BFBEC2F-AAAC-E8B7-2E3E-18E3D94EBFC1}"/>
          </ac:graphicFrameMkLst>
        </pc:graphicFrameChg>
        <pc:graphicFrameChg chg="add del mod">
          <ac:chgData name="Barney Lawrence" userId="993b92e47e495d54" providerId="LiveId" clId="{ECBAF477-C138-47EE-8CD7-9A9CB6BDE965}" dt="2022-09-12T19:47:39.656" v="760"/>
          <ac:graphicFrameMkLst>
            <pc:docMk/>
            <pc:sldMk cId="1437736969" sldId="270"/>
            <ac:graphicFrameMk id="8" creationId="{6D7F9311-D51E-FBFA-3402-D4BFC9034BBF}"/>
          </ac:graphicFrameMkLst>
        </pc:graphicFrameChg>
        <pc:graphicFrameChg chg="add del mod">
          <ac:chgData name="Barney Lawrence" userId="993b92e47e495d54" providerId="LiveId" clId="{ECBAF477-C138-47EE-8CD7-9A9CB6BDE965}" dt="2022-09-12T19:47:46.378" v="762"/>
          <ac:graphicFrameMkLst>
            <pc:docMk/>
            <pc:sldMk cId="1437736969" sldId="270"/>
            <ac:graphicFrameMk id="9" creationId="{79AD1C0A-D9F9-ED45-CE82-B4AE3EFCAFCE}"/>
          </ac:graphicFrameMkLst>
        </pc:graphicFrameChg>
      </pc:sldChg>
      <pc:sldChg chg="addSp modSp add mod modAnim">
        <pc:chgData name="Barney Lawrence" userId="993b92e47e495d54" providerId="LiveId" clId="{ECBAF477-C138-47EE-8CD7-9A9CB6BDE965}" dt="2022-09-12T20:07:08.300" v="832" actId="1036"/>
        <pc:sldMkLst>
          <pc:docMk/>
          <pc:sldMk cId="2032611320" sldId="271"/>
        </pc:sldMkLst>
        <pc:spChg chg="add mod">
          <ac:chgData name="Barney Lawrence" userId="993b92e47e495d54" providerId="LiveId" clId="{ECBAF477-C138-47EE-8CD7-9A9CB6BDE965}" dt="2022-09-12T20:07:08.300" v="832" actId="1036"/>
          <ac:spMkLst>
            <pc:docMk/>
            <pc:sldMk cId="2032611320" sldId="271"/>
            <ac:spMk id="3" creationId="{8B73E181-4310-13F2-8A8F-F202C3EEA299}"/>
          </ac:spMkLst>
        </pc:spChg>
        <pc:spChg chg="mod">
          <ac:chgData name="Barney Lawrence" userId="993b92e47e495d54" providerId="LiveId" clId="{ECBAF477-C138-47EE-8CD7-9A9CB6BDE965}" dt="2022-09-12T19:55:26.758" v="776" actId="1076"/>
          <ac:spMkLst>
            <pc:docMk/>
            <pc:sldMk cId="2032611320" sldId="271"/>
            <ac:spMk id="7" creationId="{C24145B7-3F03-2C73-2B03-5030640FB971}"/>
          </ac:spMkLst>
        </pc:spChg>
        <pc:graphicFrameChg chg="mod">
          <ac:chgData name="Barney Lawrence" userId="993b92e47e495d54" providerId="LiveId" clId="{ECBAF477-C138-47EE-8CD7-9A9CB6BDE965}" dt="2022-09-12T19:49:35.671" v="768"/>
          <ac:graphicFrameMkLst>
            <pc:docMk/>
            <pc:sldMk cId="2032611320" sldId="271"/>
            <ac:graphicFrameMk id="5" creationId="{9BFBEC2F-AAAC-E8B7-2E3E-18E3D94EBFC1}"/>
          </ac:graphicFrameMkLst>
        </pc:graphicFrameChg>
      </pc:sldChg>
      <pc:sldChg chg="delSp modSp add mod delAnim modAnim">
        <pc:chgData name="Barney Lawrence" userId="993b92e47e495d54" providerId="LiveId" clId="{ECBAF477-C138-47EE-8CD7-9A9CB6BDE965}" dt="2022-09-12T20:23:30.710" v="835" actId="2162"/>
        <pc:sldMkLst>
          <pc:docMk/>
          <pc:sldMk cId="610782773" sldId="272"/>
        </pc:sldMkLst>
        <pc:spChg chg="del">
          <ac:chgData name="Barney Lawrence" userId="993b92e47e495d54" providerId="LiveId" clId="{ECBAF477-C138-47EE-8CD7-9A9CB6BDE965}" dt="2022-09-12T20:04:32.233" v="793" actId="478"/>
          <ac:spMkLst>
            <pc:docMk/>
            <pc:sldMk cId="610782773" sldId="272"/>
            <ac:spMk id="3" creationId="{8B73E181-4310-13F2-8A8F-F202C3EEA299}"/>
          </ac:spMkLst>
        </pc:spChg>
        <pc:spChg chg="mod">
          <ac:chgData name="Barney Lawrence" userId="993b92e47e495d54" providerId="LiveId" clId="{ECBAF477-C138-47EE-8CD7-9A9CB6BDE965}" dt="2022-09-12T20:05:41.625" v="814"/>
          <ac:spMkLst>
            <pc:docMk/>
            <pc:sldMk cId="610782773" sldId="272"/>
            <ac:spMk id="7" creationId="{C24145B7-3F03-2C73-2B03-5030640FB971}"/>
          </ac:spMkLst>
        </pc:spChg>
        <pc:graphicFrameChg chg="mod modGraphic">
          <ac:chgData name="Barney Lawrence" userId="993b92e47e495d54" providerId="LiveId" clId="{ECBAF477-C138-47EE-8CD7-9A9CB6BDE965}" dt="2022-09-12T20:23:30.710" v="835" actId="2162"/>
          <ac:graphicFrameMkLst>
            <pc:docMk/>
            <pc:sldMk cId="610782773" sldId="272"/>
            <ac:graphicFrameMk id="5" creationId="{9BFBEC2F-AAAC-E8B7-2E3E-18E3D94EBFC1}"/>
          </ac:graphicFrameMkLst>
        </pc:graphicFrameChg>
      </pc:sldChg>
      <pc:sldChg chg="addSp delSp modSp add mod delAnim modAnim">
        <pc:chgData name="Barney Lawrence" userId="993b92e47e495d54" providerId="LiveId" clId="{ECBAF477-C138-47EE-8CD7-9A9CB6BDE965}" dt="2022-09-19T10:41:13.094" v="1010" actId="1076"/>
        <pc:sldMkLst>
          <pc:docMk/>
          <pc:sldMk cId="1068218376" sldId="273"/>
        </pc:sldMkLst>
        <pc:spChg chg="add del mod">
          <ac:chgData name="Barney Lawrence" userId="993b92e47e495d54" providerId="LiveId" clId="{ECBAF477-C138-47EE-8CD7-9A9CB6BDE965}" dt="2022-09-19T10:38:48.082" v="992" actId="478"/>
          <ac:spMkLst>
            <pc:docMk/>
            <pc:sldMk cId="1068218376" sldId="273"/>
            <ac:spMk id="2" creationId="{5A3E24C2-3A91-4932-E2E5-3AB4FD3168C8}"/>
          </ac:spMkLst>
        </pc:spChg>
        <pc:spChg chg="add mod">
          <ac:chgData name="Barney Lawrence" userId="993b92e47e495d54" providerId="LiveId" clId="{ECBAF477-C138-47EE-8CD7-9A9CB6BDE965}" dt="2022-09-19T10:40:49.041" v="1003" actId="1076"/>
          <ac:spMkLst>
            <pc:docMk/>
            <pc:sldMk cId="1068218376" sldId="273"/>
            <ac:spMk id="6" creationId="{5F7E6478-421D-EFEB-27B6-2B333C1B9C1F}"/>
          </ac:spMkLst>
        </pc:spChg>
        <pc:spChg chg="mod">
          <ac:chgData name="Barney Lawrence" userId="993b92e47e495d54" providerId="LiveId" clId="{ECBAF477-C138-47EE-8CD7-9A9CB6BDE965}" dt="2022-09-19T10:41:02.279" v="1009" actId="14100"/>
          <ac:spMkLst>
            <pc:docMk/>
            <pc:sldMk cId="1068218376" sldId="273"/>
            <ac:spMk id="7" creationId="{C24145B7-3F03-2C73-2B03-5030640FB971}"/>
          </ac:spMkLst>
        </pc:spChg>
        <pc:spChg chg="add mod">
          <ac:chgData name="Barney Lawrence" userId="993b92e47e495d54" providerId="LiveId" clId="{ECBAF477-C138-47EE-8CD7-9A9CB6BDE965}" dt="2022-09-19T10:41:13.094" v="1010" actId="1076"/>
          <ac:spMkLst>
            <pc:docMk/>
            <pc:sldMk cId="1068218376" sldId="273"/>
            <ac:spMk id="9" creationId="{FD37AAB5-F1CE-F28D-2858-64D91C952F07}"/>
          </ac:spMkLst>
        </pc:spChg>
        <pc:graphicFrameChg chg="add del mod">
          <ac:chgData name="Barney Lawrence" userId="993b92e47e495d54" providerId="LiveId" clId="{ECBAF477-C138-47EE-8CD7-9A9CB6BDE965}" dt="2022-09-12T20:27:14.772" v="848"/>
          <ac:graphicFrameMkLst>
            <pc:docMk/>
            <pc:sldMk cId="1068218376" sldId="273"/>
            <ac:graphicFrameMk id="2" creationId="{4964A5E8-4DA7-2AEF-E080-3EDC18BBB74A}"/>
          </ac:graphicFrameMkLst>
        </pc:graphicFrameChg>
        <pc:graphicFrameChg chg="add del mod modGraphic">
          <ac:chgData name="Barney Lawrence" userId="993b92e47e495d54" providerId="LiveId" clId="{ECBAF477-C138-47EE-8CD7-9A9CB6BDE965}" dt="2022-09-19T10:39:08.941" v="995" actId="478"/>
          <ac:graphicFrameMkLst>
            <pc:docMk/>
            <pc:sldMk cId="1068218376" sldId="273"/>
            <ac:graphicFrameMk id="3" creationId="{525DF6C3-1C44-25D8-1B16-EDBE88ACFB06}"/>
          </ac:graphicFrameMkLst>
        </pc:graphicFrameChg>
        <pc:graphicFrameChg chg="add del mod modGraphic">
          <ac:chgData name="Barney Lawrence" userId="993b92e47e495d54" providerId="LiveId" clId="{ECBAF477-C138-47EE-8CD7-9A9CB6BDE965}" dt="2022-09-12T20:34:27.232" v="885" actId="478"/>
          <ac:graphicFrameMkLst>
            <pc:docMk/>
            <pc:sldMk cId="1068218376" sldId="273"/>
            <ac:graphicFrameMk id="4" creationId="{AD0CA158-90B1-E8D7-436B-8CD7050C5DC0}"/>
          </ac:graphicFrameMkLst>
        </pc:graphicFrameChg>
        <pc:graphicFrameChg chg="mod modGraphic">
          <ac:chgData name="Barney Lawrence" userId="993b92e47e495d54" providerId="LiveId" clId="{ECBAF477-C138-47EE-8CD7-9A9CB6BDE965}" dt="2022-09-12T20:28:50.453" v="866" actId="1076"/>
          <ac:graphicFrameMkLst>
            <pc:docMk/>
            <pc:sldMk cId="1068218376" sldId="273"/>
            <ac:graphicFrameMk id="5" creationId="{9BFBEC2F-AAAC-E8B7-2E3E-18E3D94EBFC1}"/>
          </ac:graphicFrameMkLst>
        </pc:graphicFrameChg>
        <pc:graphicFrameChg chg="add del mod modGraphic">
          <ac:chgData name="Barney Lawrence" userId="993b92e47e495d54" providerId="LiveId" clId="{ECBAF477-C138-47EE-8CD7-9A9CB6BDE965}" dt="2022-09-12T20:34:31.369" v="886" actId="478"/>
          <ac:graphicFrameMkLst>
            <pc:docMk/>
            <pc:sldMk cId="1068218376" sldId="273"/>
            <ac:graphicFrameMk id="6" creationId="{59F94CBF-436C-8638-85DA-21BC1978BE87}"/>
          </ac:graphicFrameMkLst>
        </pc:graphicFrameChg>
      </pc:sldChg>
      <pc:sldChg chg="add del">
        <pc:chgData name="Barney Lawrence" userId="993b92e47e495d54" providerId="LiveId" clId="{ECBAF477-C138-47EE-8CD7-9A9CB6BDE965}" dt="2022-09-12T20:04:38.695" v="796"/>
        <pc:sldMkLst>
          <pc:docMk/>
          <pc:sldMk cId="4285430984" sldId="273"/>
        </pc:sldMkLst>
      </pc:sldChg>
      <pc:sldChg chg="delSp modSp add mod modAnim">
        <pc:chgData name="Barney Lawrence" userId="993b92e47e495d54" providerId="LiveId" clId="{ECBAF477-C138-47EE-8CD7-9A9CB6BDE965}" dt="2022-09-12T20:35:28.739" v="901" actId="20577"/>
        <pc:sldMkLst>
          <pc:docMk/>
          <pc:sldMk cId="2919552564" sldId="274"/>
        </pc:sldMkLst>
        <pc:spChg chg="mod">
          <ac:chgData name="Barney Lawrence" userId="993b92e47e495d54" providerId="LiveId" clId="{ECBAF477-C138-47EE-8CD7-9A9CB6BDE965}" dt="2022-09-12T20:35:28.739" v="901" actId="20577"/>
          <ac:spMkLst>
            <pc:docMk/>
            <pc:sldMk cId="2919552564" sldId="274"/>
            <ac:spMk id="7" creationId="{C24145B7-3F03-2C73-2B03-5030640FB971}"/>
          </ac:spMkLst>
        </pc:spChg>
        <pc:graphicFrameChg chg="del">
          <ac:chgData name="Barney Lawrence" userId="993b92e47e495d54" providerId="LiveId" clId="{ECBAF477-C138-47EE-8CD7-9A9CB6BDE965}" dt="2022-09-12T20:34:58.175" v="888" actId="478"/>
          <ac:graphicFrameMkLst>
            <pc:docMk/>
            <pc:sldMk cId="2919552564" sldId="274"/>
            <ac:graphicFrameMk id="6" creationId="{59F94CBF-436C-8638-85DA-21BC1978BE87}"/>
          </ac:graphicFrameMkLst>
        </pc:graphicFrameChg>
      </pc:sldChg>
      <pc:sldChg chg="modSp add modAnim">
        <pc:chgData name="Barney Lawrence" userId="993b92e47e495d54" providerId="LiveId" clId="{ECBAF477-C138-47EE-8CD7-9A9CB6BDE965}" dt="2022-09-12T20:35:51.765" v="904" actId="6549"/>
        <pc:sldMkLst>
          <pc:docMk/>
          <pc:sldMk cId="2483618058" sldId="275"/>
        </pc:sldMkLst>
        <pc:spChg chg="mod">
          <ac:chgData name="Barney Lawrence" userId="993b92e47e495d54" providerId="LiveId" clId="{ECBAF477-C138-47EE-8CD7-9A9CB6BDE965}" dt="2022-09-12T20:35:51.765" v="904" actId="6549"/>
          <ac:spMkLst>
            <pc:docMk/>
            <pc:sldMk cId="2483618058" sldId="275"/>
            <ac:spMk id="7" creationId="{C24145B7-3F03-2C73-2B03-5030640FB971}"/>
          </ac:spMkLst>
        </pc:spChg>
      </pc:sldChg>
      <pc:sldChg chg="addSp delSp modSp new mod modAnim">
        <pc:chgData name="Barney Lawrence" userId="993b92e47e495d54" providerId="LiveId" clId="{ECBAF477-C138-47EE-8CD7-9A9CB6BDE965}" dt="2022-10-01T13:47:43.767" v="2531"/>
        <pc:sldMkLst>
          <pc:docMk/>
          <pc:sldMk cId="3102716620" sldId="276"/>
        </pc:sldMkLst>
        <pc:spChg chg="del">
          <ac:chgData name="Barney Lawrence" userId="993b92e47e495d54" providerId="LiveId" clId="{ECBAF477-C138-47EE-8CD7-9A9CB6BDE965}" dt="2022-09-19T10:23:39.038" v="907" actId="478"/>
          <ac:spMkLst>
            <pc:docMk/>
            <pc:sldMk cId="3102716620" sldId="276"/>
            <ac:spMk id="2" creationId="{80C81747-3AA5-C7E0-37E8-0811F2CDCDBD}"/>
          </ac:spMkLst>
        </pc:spChg>
        <pc:spChg chg="del">
          <ac:chgData name="Barney Lawrence" userId="993b92e47e495d54" providerId="LiveId" clId="{ECBAF477-C138-47EE-8CD7-9A9CB6BDE965}" dt="2022-09-19T10:23:36.171" v="906" actId="478"/>
          <ac:spMkLst>
            <pc:docMk/>
            <pc:sldMk cId="3102716620" sldId="276"/>
            <ac:spMk id="3" creationId="{9F49BFAD-D538-DD84-ECC8-1B404B48B852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4" creationId="{E7D964EE-4798-033F-4948-FEE61651A1BE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5" creationId="{505DE477-FA9D-E837-AA3C-CD82CEFE85A7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6" creationId="{478C827B-97C0-274D-1AC6-BC85D9DECCC5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7" creationId="{C99EDA37-9101-0D46-E807-7C5C4805E83B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8" creationId="{4BFCD8CD-011F-447B-12FD-1995BA8EECBE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9" creationId="{C9971B94-1F46-5BDD-BE89-0F01FEDC91D8}"/>
          </ac:spMkLst>
        </pc:spChg>
        <pc:spChg chg="add del mod">
          <ac:chgData name="Barney Lawrence" userId="993b92e47e495d54" providerId="LiveId" clId="{ECBAF477-C138-47EE-8CD7-9A9CB6BDE965}" dt="2022-10-01T13:47:35.106" v="2530" actId="478"/>
          <ac:spMkLst>
            <pc:docMk/>
            <pc:sldMk cId="3102716620" sldId="276"/>
            <ac:spMk id="10" creationId="{205D32F4-CAB0-3EFE-93ED-04470BCE13AB}"/>
          </ac:spMkLst>
        </pc:spChg>
        <pc:spChg chg="add del mod">
          <ac:chgData name="Barney Lawrence" userId="993b92e47e495d54" providerId="LiveId" clId="{ECBAF477-C138-47EE-8CD7-9A9CB6BDE965}" dt="2022-09-19T10:29:38.611" v="977" actId="478"/>
          <ac:spMkLst>
            <pc:docMk/>
            <pc:sldMk cId="3102716620" sldId="276"/>
            <ac:spMk id="10" creationId="{487E5510-CE10-489A-3DC5-B51D5BB4688E}"/>
          </ac:spMkLst>
        </pc:spChg>
        <pc:picChg chg="add mod">
          <ac:chgData name="Barney Lawrence" userId="993b92e47e495d54" providerId="LiveId" clId="{ECBAF477-C138-47EE-8CD7-9A9CB6BDE965}" dt="2022-10-01T13:47:14.373" v="2529" actId="1076"/>
          <ac:picMkLst>
            <pc:docMk/>
            <pc:sldMk cId="3102716620" sldId="276"/>
            <ac:picMk id="3" creationId="{237356EB-8AC2-A3C2-2363-320DBEDD5CF7}"/>
          </ac:picMkLst>
        </pc:picChg>
      </pc:sldChg>
      <pc:sldChg chg="delSp modSp add mod modTransition">
        <pc:chgData name="Barney Lawrence" userId="993b92e47e495d54" providerId="LiveId" clId="{ECBAF477-C138-47EE-8CD7-9A9CB6BDE965}" dt="2022-09-19T10:29:34.453" v="976" actId="478"/>
        <pc:sldMkLst>
          <pc:docMk/>
          <pc:sldMk cId="2246723462" sldId="277"/>
        </pc:sldMkLst>
        <pc:spChg chg="mod">
          <ac:chgData name="Barney Lawrence" userId="993b92e47e495d54" providerId="LiveId" clId="{ECBAF477-C138-47EE-8CD7-9A9CB6BDE965}" dt="2022-09-19T10:28:57.364" v="974" actId="465"/>
          <ac:spMkLst>
            <pc:docMk/>
            <pc:sldMk cId="2246723462" sldId="277"/>
            <ac:spMk id="4" creationId="{E7D964EE-4798-033F-4948-FEE61651A1BE}"/>
          </ac:spMkLst>
        </pc:spChg>
        <pc:spChg chg="mod">
          <ac:chgData name="Barney Lawrence" userId="993b92e47e495d54" providerId="LiveId" clId="{ECBAF477-C138-47EE-8CD7-9A9CB6BDE965}" dt="2022-09-19T10:28:51.910" v="973" actId="552"/>
          <ac:spMkLst>
            <pc:docMk/>
            <pc:sldMk cId="2246723462" sldId="277"/>
            <ac:spMk id="5" creationId="{505DE477-FA9D-E837-AA3C-CD82CEFE85A7}"/>
          </ac:spMkLst>
        </pc:spChg>
        <pc:spChg chg="mod">
          <ac:chgData name="Barney Lawrence" userId="993b92e47e495d54" providerId="LiveId" clId="{ECBAF477-C138-47EE-8CD7-9A9CB6BDE965}" dt="2022-09-19T10:28:57.364" v="974" actId="465"/>
          <ac:spMkLst>
            <pc:docMk/>
            <pc:sldMk cId="2246723462" sldId="277"/>
            <ac:spMk id="6" creationId="{478C827B-97C0-274D-1AC6-BC85D9DECCC5}"/>
          </ac:spMkLst>
        </pc:spChg>
        <pc:spChg chg="mod">
          <ac:chgData name="Barney Lawrence" userId="993b92e47e495d54" providerId="LiveId" clId="{ECBAF477-C138-47EE-8CD7-9A9CB6BDE965}" dt="2022-09-19T10:28:57.364" v="974" actId="465"/>
          <ac:spMkLst>
            <pc:docMk/>
            <pc:sldMk cId="2246723462" sldId="277"/>
            <ac:spMk id="7" creationId="{C99EDA37-9101-0D46-E807-7C5C4805E83B}"/>
          </ac:spMkLst>
        </pc:spChg>
        <pc:spChg chg="mod">
          <ac:chgData name="Barney Lawrence" userId="993b92e47e495d54" providerId="LiveId" clId="{ECBAF477-C138-47EE-8CD7-9A9CB6BDE965}" dt="2022-09-19T10:28:57.364" v="974" actId="465"/>
          <ac:spMkLst>
            <pc:docMk/>
            <pc:sldMk cId="2246723462" sldId="277"/>
            <ac:spMk id="8" creationId="{4BFCD8CD-011F-447B-12FD-1995BA8EECBE}"/>
          </ac:spMkLst>
        </pc:spChg>
        <pc:spChg chg="mod">
          <ac:chgData name="Barney Lawrence" userId="993b92e47e495d54" providerId="LiveId" clId="{ECBAF477-C138-47EE-8CD7-9A9CB6BDE965}" dt="2022-09-19T10:28:51.910" v="973" actId="552"/>
          <ac:spMkLst>
            <pc:docMk/>
            <pc:sldMk cId="2246723462" sldId="277"/>
            <ac:spMk id="9" creationId="{C9971B94-1F46-5BDD-BE89-0F01FEDC91D8}"/>
          </ac:spMkLst>
        </pc:spChg>
        <pc:spChg chg="del">
          <ac:chgData name="Barney Lawrence" userId="993b92e47e495d54" providerId="LiveId" clId="{ECBAF477-C138-47EE-8CD7-9A9CB6BDE965}" dt="2022-09-19T10:29:34.453" v="976" actId="478"/>
          <ac:spMkLst>
            <pc:docMk/>
            <pc:sldMk cId="2246723462" sldId="277"/>
            <ac:spMk id="10" creationId="{487E5510-CE10-489A-3DC5-B51D5BB4688E}"/>
          </ac:spMkLst>
        </pc:spChg>
      </pc:sldChg>
      <pc:sldChg chg="addSp modSp add mod modAnim">
        <pc:chgData name="Barney Lawrence" userId="993b92e47e495d54" providerId="LiveId" clId="{ECBAF477-C138-47EE-8CD7-9A9CB6BDE965}" dt="2022-09-19T10:45:58.152" v="1052" actId="255"/>
        <pc:sldMkLst>
          <pc:docMk/>
          <pc:sldMk cId="2946743978" sldId="278"/>
        </pc:sldMkLst>
        <pc:spChg chg="add mod">
          <ac:chgData name="Barney Lawrence" userId="993b92e47e495d54" providerId="LiveId" clId="{ECBAF477-C138-47EE-8CD7-9A9CB6BDE965}" dt="2022-09-19T10:44:14.327" v="1041" actId="1076"/>
          <ac:spMkLst>
            <pc:docMk/>
            <pc:sldMk cId="2946743978" sldId="278"/>
            <ac:spMk id="4" creationId="{88CB2117-F3FC-CD2D-DA30-5F5FF41845C1}"/>
          </ac:spMkLst>
        </pc:spChg>
        <pc:spChg chg="add mod">
          <ac:chgData name="Barney Lawrence" userId="993b92e47e495d54" providerId="LiveId" clId="{ECBAF477-C138-47EE-8CD7-9A9CB6BDE965}" dt="2022-09-19T10:43:44.191" v="1036" actId="1076"/>
          <ac:spMkLst>
            <pc:docMk/>
            <pc:sldMk cId="2946743978" sldId="278"/>
            <ac:spMk id="6" creationId="{49C95792-E4F0-5B8B-57A4-48610A1CBE42}"/>
          </ac:spMkLst>
        </pc:spChg>
        <pc:spChg chg="mod">
          <ac:chgData name="Barney Lawrence" userId="993b92e47e495d54" providerId="LiveId" clId="{ECBAF477-C138-47EE-8CD7-9A9CB6BDE965}" dt="2022-09-19T10:42:57.387" v="1022" actId="20577"/>
          <ac:spMkLst>
            <pc:docMk/>
            <pc:sldMk cId="2946743978" sldId="278"/>
            <ac:spMk id="7" creationId="{C24145B7-3F03-2C73-2B03-5030640FB971}"/>
          </ac:spMkLst>
        </pc:spChg>
        <pc:graphicFrameChg chg="mod modGraphic">
          <ac:chgData name="Barney Lawrence" userId="993b92e47e495d54" providerId="LiveId" clId="{ECBAF477-C138-47EE-8CD7-9A9CB6BDE965}" dt="2022-09-19T10:45:58.152" v="1052" actId="255"/>
          <ac:graphicFrameMkLst>
            <pc:docMk/>
            <pc:sldMk cId="2946743978" sldId="278"/>
            <ac:graphicFrameMk id="3" creationId="{525DF6C3-1C44-25D8-1B16-EDBE88ACFB06}"/>
          </ac:graphicFrameMkLst>
        </pc:graphicFrameChg>
      </pc:sldChg>
      <pc:sldChg chg="addSp delSp modSp add mod modTransition modAnim">
        <pc:chgData name="Barney Lawrence" userId="993b92e47e495d54" providerId="LiveId" clId="{ECBAF477-C138-47EE-8CD7-9A9CB6BDE965}" dt="2022-09-24T12:01:47.928" v="2375" actId="1076"/>
        <pc:sldMkLst>
          <pc:docMk/>
          <pc:sldMk cId="22726968" sldId="279"/>
        </pc:sldMkLst>
        <pc:spChg chg="del mod">
          <ac:chgData name="Barney Lawrence" userId="993b92e47e495d54" providerId="LiveId" clId="{ECBAF477-C138-47EE-8CD7-9A9CB6BDE965}" dt="2022-09-19T10:41:38.945" v="1015" actId="478"/>
          <ac:spMkLst>
            <pc:docMk/>
            <pc:sldMk cId="22726968" sldId="279"/>
            <ac:spMk id="2" creationId="{5A3E24C2-3A91-4932-E2E5-3AB4FD3168C8}"/>
          </ac:spMkLst>
        </pc:spChg>
        <pc:spChg chg="add mod">
          <ac:chgData name="Barney Lawrence" userId="993b92e47e495d54" providerId="LiveId" clId="{ECBAF477-C138-47EE-8CD7-9A9CB6BDE965}" dt="2022-09-19T10:41:45.239" v="1016" actId="1076"/>
          <ac:spMkLst>
            <pc:docMk/>
            <pc:sldMk cId="22726968" sldId="279"/>
            <ac:spMk id="4" creationId="{FBF97AE2-6E6D-2AE5-E405-7C087F85EAF9}"/>
          </ac:spMkLst>
        </pc:spChg>
        <pc:spChg chg="add mod">
          <ac:chgData name="Barney Lawrence" userId="993b92e47e495d54" providerId="LiveId" clId="{ECBAF477-C138-47EE-8CD7-9A9CB6BDE965}" dt="2022-09-19T10:42:04.479" v="1020" actId="1076"/>
          <ac:spMkLst>
            <pc:docMk/>
            <pc:sldMk cId="22726968" sldId="279"/>
            <ac:spMk id="6" creationId="{CC2E88ED-BDBE-E967-46B6-2446FEF45F08}"/>
          </ac:spMkLst>
        </pc:spChg>
        <pc:spChg chg="del">
          <ac:chgData name="Barney Lawrence" userId="993b92e47e495d54" providerId="LiveId" clId="{ECBAF477-C138-47EE-8CD7-9A9CB6BDE965}" dt="2022-09-19T10:38:37.475" v="990" actId="478"/>
          <ac:spMkLst>
            <pc:docMk/>
            <pc:sldMk cId="22726968" sldId="279"/>
            <ac:spMk id="7" creationId="{C24145B7-3F03-2C73-2B03-5030640FB971}"/>
          </ac:spMkLst>
        </pc:spChg>
        <pc:spChg chg="add mod">
          <ac:chgData name="Barney Lawrence" userId="993b92e47e495d54" providerId="LiveId" clId="{ECBAF477-C138-47EE-8CD7-9A9CB6BDE965}" dt="2022-09-19T10:42:00.961" v="1019" actId="1076"/>
          <ac:spMkLst>
            <pc:docMk/>
            <pc:sldMk cId="22726968" sldId="279"/>
            <ac:spMk id="8" creationId="{F9E12A8D-D65C-20A4-81FB-E528309228DA}"/>
          </ac:spMkLst>
        </pc:spChg>
        <pc:spChg chg="add mod">
          <ac:chgData name="Barney Lawrence" userId="993b92e47e495d54" providerId="LiveId" clId="{ECBAF477-C138-47EE-8CD7-9A9CB6BDE965}" dt="2022-09-24T12:01:47.928" v="2375" actId="1076"/>
          <ac:spMkLst>
            <pc:docMk/>
            <pc:sldMk cId="22726968" sldId="279"/>
            <ac:spMk id="9" creationId="{2C6956E9-09D2-937D-F3EF-BD971EB7439B}"/>
          </ac:spMkLst>
        </pc:spChg>
      </pc:sldChg>
      <pc:sldChg chg="delSp modSp add mod delAnim modAnim">
        <pc:chgData name="Barney Lawrence" userId="993b92e47e495d54" providerId="LiveId" clId="{ECBAF477-C138-47EE-8CD7-9A9CB6BDE965}" dt="2022-09-24T12:05:06.084" v="2386" actId="20577"/>
        <pc:sldMkLst>
          <pc:docMk/>
          <pc:sldMk cId="32760815" sldId="280"/>
        </pc:sldMkLst>
        <pc:spChg chg="del mod">
          <ac:chgData name="Barney Lawrence" userId="993b92e47e495d54" providerId="LiveId" clId="{ECBAF477-C138-47EE-8CD7-9A9CB6BDE965}" dt="2022-09-19T10:49:20.407" v="1057" actId="478"/>
          <ac:spMkLst>
            <pc:docMk/>
            <pc:sldMk cId="32760815" sldId="280"/>
            <ac:spMk id="4" creationId="{88CB2117-F3FC-CD2D-DA30-5F5FF41845C1}"/>
          </ac:spMkLst>
        </pc:spChg>
        <pc:spChg chg="del">
          <ac:chgData name="Barney Lawrence" userId="993b92e47e495d54" providerId="LiveId" clId="{ECBAF477-C138-47EE-8CD7-9A9CB6BDE965}" dt="2022-09-19T10:49:04.151" v="1054" actId="478"/>
          <ac:spMkLst>
            <pc:docMk/>
            <pc:sldMk cId="32760815" sldId="280"/>
            <ac:spMk id="6" creationId="{49C95792-E4F0-5B8B-57A4-48610A1CBE42}"/>
          </ac:spMkLst>
        </pc:spChg>
        <pc:spChg chg="mod">
          <ac:chgData name="Barney Lawrence" userId="993b92e47e495d54" providerId="LiveId" clId="{ECBAF477-C138-47EE-8CD7-9A9CB6BDE965}" dt="2022-09-24T12:05:06.084" v="2386" actId="20577"/>
          <ac:spMkLst>
            <pc:docMk/>
            <pc:sldMk cId="32760815" sldId="280"/>
            <ac:spMk id="7" creationId="{C24145B7-3F03-2C73-2B03-5030640FB971}"/>
          </ac:spMkLst>
        </pc:spChg>
        <pc:graphicFrameChg chg="mod modGraphic">
          <ac:chgData name="Barney Lawrence" userId="993b92e47e495d54" providerId="LiveId" clId="{ECBAF477-C138-47EE-8CD7-9A9CB6BDE965}" dt="2022-09-19T10:50:54.605" v="1080" actId="255"/>
          <ac:graphicFrameMkLst>
            <pc:docMk/>
            <pc:sldMk cId="32760815" sldId="280"/>
            <ac:graphicFrameMk id="3" creationId="{525DF6C3-1C44-25D8-1B16-EDBE88ACFB06}"/>
          </ac:graphicFrameMkLst>
        </pc:graphicFrameChg>
      </pc:sldChg>
      <pc:sldChg chg="addSp delSp modSp new mod">
        <pc:chgData name="Barney Lawrence" userId="993b92e47e495d54" providerId="LiveId" clId="{ECBAF477-C138-47EE-8CD7-9A9CB6BDE965}" dt="2022-09-19T12:01:28.785" v="1107" actId="1076"/>
        <pc:sldMkLst>
          <pc:docMk/>
          <pc:sldMk cId="566583043" sldId="281"/>
        </pc:sldMkLst>
        <pc:spChg chg="del">
          <ac:chgData name="Barney Lawrence" userId="993b92e47e495d54" providerId="LiveId" clId="{ECBAF477-C138-47EE-8CD7-9A9CB6BDE965}" dt="2022-09-19T11:58:47.534" v="1083" actId="478"/>
          <ac:spMkLst>
            <pc:docMk/>
            <pc:sldMk cId="566583043" sldId="281"/>
            <ac:spMk id="2" creationId="{97E894C7-4E1D-4875-8E9D-8623161EB0AF}"/>
          </ac:spMkLst>
        </pc:spChg>
        <pc:spChg chg="del">
          <ac:chgData name="Barney Lawrence" userId="993b92e47e495d54" providerId="LiveId" clId="{ECBAF477-C138-47EE-8CD7-9A9CB6BDE965}" dt="2022-09-19T11:58:46.194" v="1082" actId="478"/>
          <ac:spMkLst>
            <pc:docMk/>
            <pc:sldMk cId="566583043" sldId="281"/>
            <ac:spMk id="3" creationId="{BD096905-B286-4E2F-5637-091D2A58ED42}"/>
          </ac:spMkLst>
        </pc:spChg>
        <pc:spChg chg="add mod">
          <ac:chgData name="Barney Lawrence" userId="993b92e47e495d54" providerId="LiveId" clId="{ECBAF477-C138-47EE-8CD7-9A9CB6BDE965}" dt="2022-09-19T12:01:28.785" v="1107" actId="1076"/>
          <ac:spMkLst>
            <pc:docMk/>
            <pc:sldMk cId="566583043" sldId="281"/>
            <ac:spMk id="7" creationId="{F6A19C17-9F27-74BE-0BBE-62ECE3E3D7ED}"/>
          </ac:spMkLst>
        </pc:spChg>
        <pc:graphicFrameChg chg="add del mod">
          <ac:chgData name="Barney Lawrence" userId="993b92e47e495d54" providerId="LiveId" clId="{ECBAF477-C138-47EE-8CD7-9A9CB6BDE965}" dt="2022-09-19T11:58:52.148" v="1087"/>
          <ac:graphicFrameMkLst>
            <pc:docMk/>
            <pc:sldMk cId="566583043" sldId="281"/>
            <ac:graphicFrameMk id="4" creationId="{1E13009D-78E6-5284-4596-F27B201D234E}"/>
          </ac:graphicFrameMkLst>
        </pc:graphicFrameChg>
        <pc:graphicFrameChg chg="add mod modGraphic">
          <ac:chgData name="Barney Lawrence" userId="993b92e47e495d54" providerId="LiveId" clId="{ECBAF477-C138-47EE-8CD7-9A9CB6BDE965}" dt="2022-09-19T12:00:22.710" v="1097" actId="207"/>
          <ac:graphicFrameMkLst>
            <pc:docMk/>
            <pc:sldMk cId="566583043" sldId="281"/>
            <ac:graphicFrameMk id="5" creationId="{DF03E49C-5479-91DE-E468-3DBB05869793}"/>
          </ac:graphicFrameMkLst>
        </pc:graphicFrameChg>
      </pc:sldChg>
      <pc:sldChg chg="addSp modSp add mod modAnim">
        <pc:chgData name="Barney Lawrence" userId="993b92e47e495d54" providerId="LiveId" clId="{ECBAF477-C138-47EE-8CD7-9A9CB6BDE965}" dt="2022-09-19T14:26:38.600" v="1496"/>
        <pc:sldMkLst>
          <pc:docMk/>
          <pc:sldMk cId="3940639252" sldId="282"/>
        </pc:sldMkLst>
        <pc:spChg chg="mod">
          <ac:chgData name="Barney Lawrence" userId="993b92e47e495d54" providerId="LiveId" clId="{ECBAF477-C138-47EE-8CD7-9A9CB6BDE965}" dt="2022-09-19T12:02:51.033" v="1125" actId="20577"/>
          <ac:spMkLst>
            <pc:docMk/>
            <pc:sldMk cId="3940639252" sldId="282"/>
            <ac:spMk id="7" creationId="{F6A19C17-9F27-74BE-0BBE-62ECE3E3D7ED}"/>
          </ac:spMkLst>
        </pc:spChg>
        <pc:picChg chg="add mod">
          <ac:chgData name="Barney Lawrence" userId="993b92e47e495d54" providerId="LiveId" clId="{ECBAF477-C138-47EE-8CD7-9A9CB6BDE965}" dt="2022-09-19T14:26:33.263" v="1495" actId="1076"/>
          <ac:picMkLst>
            <pc:docMk/>
            <pc:sldMk cId="3940639252" sldId="282"/>
            <ac:picMk id="3" creationId="{739D1FF4-966F-F279-9106-40759BE1394F}"/>
          </ac:picMkLst>
        </pc:picChg>
      </pc:sldChg>
      <pc:sldChg chg="addSp delSp modSp new mod">
        <pc:chgData name="Barney Lawrence" userId="993b92e47e495d54" providerId="LiveId" clId="{ECBAF477-C138-47EE-8CD7-9A9CB6BDE965}" dt="2022-09-19T15:04:39.317" v="1506" actId="207"/>
        <pc:sldMkLst>
          <pc:docMk/>
          <pc:sldMk cId="2326581401" sldId="283"/>
        </pc:sldMkLst>
        <pc:spChg chg="del">
          <ac:chgData name="Barney Lawrence" userId="993b92e47e495d54" providerId="LiveId" clId="{ECBAF477-C138-47EE-8CD7-9A9CB6BDE965}" dt="2022-09-19T12:16:07.250" v="1128" actId="478"/>
          <ac:spMkLst>
            <pc:docMk/>
            <pc:sldMk cId="2326581401" sldId="283"/>
            <ac:spMk id="2" creationId="{9F9801E8-1C98-46EF-1E16-8B459E25CF94}"/>
          </ac:spMkLst>
        </pc:spChg>
        <pc:spChg chg="del">
          <ac:chgData name="Barney Lawrence" userId="993b92e47e495d54" providerId="LiveId" clId="{ECBAF477-C138-47EE-8CD7-9A9CB6BDE965}" dt="2022-09-19T12:16:05.906" v="1127" actId="478"/>
          <ac:spMkLst>
            <pc:docMk/>
            <pc:sldMk cId="2326581401" sldId="283"/>
            <ac:spMk id="3" creationId="{5CDDA25A-0717-F7D2-4FFA-866EC8A1077E}"/>
          </ac:spMkLst>
        </pc:spChg>
        <pc:spChg chg="add mod">
          <ac:chgData name="Barney Lawrence" userId="993b92e47e495d54" providerId="LiveId" clId="{ECBAF477-C138-47EE-8CD7-9A9CB6BDE965}" dt="2022-09-19T12:17:54.924" v="1148" actId="1076"/>
          <ac:spMkLst>
            <pc:docMk/>
            <pc:sldMk cId="2326581401" sldId="283"/>
            <ac:spMk id="7" creationId="{5FB18E2E-861E-B01A-5231-667CE5DF6DC9}"/>
          </ac:spMkLst>
        </pc:spChg>
        <pc:graphicFrameChg chg="add del mod">
          <ac:chgData name="Barney Lawrence" userId="993b92e47e495d54" providerId="LiveId" clId="{ECBAF477-C138-47EE-8CD7-9A9CB6BDE965}" dt="2022-09-19T12:16:11.703" v="1132"/>
          <ac:graphicFrameMkLst>
            <pc:docMk/>
            <pc:sldMk cId="2326581401" sldId="283"/>
            <ac:graphicFrameMk id="4" creationId="{EB3CE18C-60FA-3FDF-CFBA-3EB96CA6555A}"/>
          </ac:graphicFrameMkLst>
        </pc:graphicFrameChg>
        <pc:graphicFrameChg chg="add mod modGraphic">
          <ac:chgData name="Barney Lawrence" userId="993b92e47e495d54" providerId="LiveId" clId="{ECBAF477-C138-47EE-8CD7-9A9CB6BDE965}" dt="2022-09-19T15:04:39.317" v="1506" actId="207"/>
          <ac:graphicFrameMkLst>
            <pc:docMk/>
            <pc:sldMk cId="2326581401" sldId="283"/>
            <ac:graphicFrameMk id="5" creationId="{900BEE80-56F9-FB8C-7B35-757BCED9F0CB}"/>
          </ac:graphicFrameMkLst>
        </pc:graphicFrameChg>
      </pc:sldChg>
      <pc:sldChg chg="addSp delSp modSp add mod modAnim">
        <pc:chgData name="Barney Lawrence" userId="993b92e47e495d54" providerId="LiveId" clId="{ECBAF477-C138-47EE-8CD7-9A9CB6BDE965}" dt="2022-09-19T12:26:21.018" v="1194"/>
        <pc:sldMkLst>
          <pc:docMk/>
          <pc:sldMk cId="909384419" sldId="284"/>
        </pc:sldMkLst>
        <pc:spChg chg="add mod">
          <ac:chgData name="Barney Lawrence" userId="993b92e47e495d54" providerId="LiveId" clId="{ECBAF477-C138-47EE-8CD7-9A9CB6BDE965}" dt="2022-09-19T12:23:36.619" v="1176" actId="113"/>
          <ac:spMkLst>
            <pc:docMk/>
            <pc:sldMk cId="909384419" sldId="284"/>
            <ac:spMk id="3" creationId="{FDCF35C0-E6C0-2F10-3D31-B1B800CE048D}"/>
          </ac:spMkLst>
        </pc:spChg>
        <pc:spChg chg="mod">
          <ac:chgData name="Barney Lawrence" userId="993b92e47e495d54" providerId="LiveId" clId="{ECBAF477-C138-47EE-8CD7-9A9CB6BDE965}" dt="2022-09-19T12:21:44.065" v="1157" actId="1076"/>
          <ac:spMkLst>
            <pc:docMk/>
            <pc:sldMk cId="909384419" sldId="284"/>
            <ac:spMk id="7" creationId="{F6A19C17-9F27-74BE-0BBE-62ECE3E3D7ED}"/>
          </ac:spMkLst>
        </pc:spChg>
        <pc:graphicFrameChg chg="add del mod">
          <ac:chgData name="Barney Lawrence" userId="993b92e47e495d54" providerId="LiveId" clId="{ECBAF477-C138-47EE-8CD7-9A9CB6BDE965}" dt="2022-09-19T12:24:55.164" v="1184"/>
          <ac:graphicFrameMkLst>
            <pc:docMk/>
            <pc:sldMk cId="909384419" sldId="284"/>
            <ac:graphicFrameMk id="4" creationId="{534E79EF-A41E-8F6A-0EED-D69D988B1A1D}"/>
          </ac:graphicFrameMkLst>
        </pc:graphicFrameChg>
        <pc:graphicFrameChg chg="add del mod">
          <ac:chgData name="Barney Lawrence" userId="993b92e47e495d54" providerId="LiveId" clId="{ECBAF477-C138-47EE-8CD7-9A9CB6BDE965}" dt="2022-09-19T12:25:03.115" v="1187" actId="21"/>
          <ac:graphicFrameMkLst>
            <pc:docMk/>
            <pc:sldMk cId="909384419" sldId="284"/>
            <ac:graphicFrameMk id="6" creationId="{C213A9E0-E39C-3A56-097A-FC0639381EC5}"/>
          </ac:graphicFrameMkLst>
        </pc:graphicFrameChg>
        <pc:graphicFrameChg chg="add mod modGraphic">
          <ac:chgData name="Barney Lawrence" userId="993b92e47e495d54" providerId="LiveId" clId="{ECBAF477-C138-47EE-8CD7-9A9CB6BDE965}" dt="2022-09-19T12:26:02.843" v="1192" actId="1076"/>
          <ac:graphicFrameMkLst>
            <pc:docMk/>
            <pc:sldMk cId="909384419" sldId="284"/>
            <ac:graphicFrameMk id="8" creationId="{905AB0C6-B315-208B-37A2-69F0079F22BC}"/>
          </ac:graphicFrameMkLst>
        </pc:graphicFrameChg>
      </pc:sldChg>
      <pc:sldChg chg="add del">
        <pc:chgData name="Barney Lawrence" userId="993b92e47e495d54" providerId="LiveId" clId="{ECBAF477-C138-47EE-8CD7-9A9CB6BDE965}" dt="2022-09-19T12:19:14.286" v="1152"/>
        <pc:sldMkLst>
          <pc:docMk/>
          <pc:sldMk cId="1425724740" sldId="284"/>
        </pc:sldMkLst>
      </pc:sldChg>
      <pc:sldChg chg="new del">
        <pc:chgData name="Barney Lawrence" userId="993b92e47e495d54" providerId="LiveId" clId="{ECBAF477-C138-47EE-8CD7-9A9CB6BDE965}" dt="2022-09-19T12:18:50.834" v="1150" actId="680"/>
        <pc:sldMkLst>
          <pc:docMk/>
          <pc:sldMk cId="3779321953" sldId="284"/>
        </pc:sldMkLst>
      </pc:sldChg>
      <pc:sldChg chg="addSp delSp modSp new mod ord">
        <pc:chgData name="Barney Lawrence" userId="993b92e47e495d54" providerId="LiveId" clId="{ECBAF477-C138-47EE-8CD7-9A9CB6BDE965}" dt="2022-10-02T16:26:32.509" v="3072"/>
        <pc:sldMkLst>
          <pc:docMk/>
          <pc:sldMk cId="4146605598" sldId="285"/>
        </pc:sldMkLst>
        <pc:spChg chg="add mod">
          <ac:chgData name="Barney Lawrence" userId="993b92e47e495d54" providerId="LiveId" clId="{ECBAF477-C138-47EE-8CD7-9A9CB6BDE965}" dt="2022-10-02T16:04:32.270" v="2999" actId="1076"/>
          <ac:spMkLst>
            <pc:docMk/>
            <pc:sldMk cId="4146605598" sldId="285"/>
            <ac:spMk id="2" creationId="{46EADDA2-EC4E-E983-F947-4861A04D1987}"/>
          </ac:spMkLst>
        </pc:spChg>
        <pc:spChg chg="del">
          <ac:chgData name="Barney Lawrence" userId="993b92e47e495d54" providerId="LiveId" clId="{ECBAF477-C138-47EE-8CD7-9A9CB6BDE965}" dt="2022-09-19T13:15:50.337" v="1326" actId="478"/>
          <ac:spMkLst>
            <pc:docMk/>
            <pc:sldMk cId="4146605598" sldId="285"/>
            <ac:spMk id="2" creationId="{FB604A7F-2BE0-53CD-31BB-EB206963F018}"/>
          </ac:spMkLst>
        </pc:spChg>
        <pc:spChg chg="del">
          <ac:chgData name="Barney Lawrence" userId="993b92e47e495d54" providerId="LiveId" clId="{ECBAF477-C138-47EE-8CD7-9A9CB6BDE965}" dt="2022-09-19T13:15:48.253" v="1325" actId="478"/>
          <ac:spMkLst>
            <pc:docMk/>
            <pc:sldMk cId="4146605598" sldId="285"/>
            <ac:spMk id="3" creationId="{5F5B737E-9465-901A-D9A6-24E175ADAC18}"/>
          </ac:spMkLst>
        </pc:spChg>
        <pc:spChg chg="add del mod">
          <ac:chgData name="Barney Lawrence" userId="993b92e47e495d54" providerId="LiveId" clId="{ECBAF477-C138-47EE-8CD7-9A9CB6BDE965}" dt="2022-10-02T16:05:06.778" v="3009"/>
          <ac:spMkLst>
            <pc:docMk/>
            <pc:sldMk cId="4146605598" sldId="285"/>
            <ac:spMk id="3" creationId="{91A52EF6-63FB-108B-1C61-1257A15B3972}"/>
          </ac:spMkLst>
        </pc:spChg>
        <pc:spChg chg="add del">
          <ac:chgData name="Barney Lawrence" userId="993b92e47e495d54" providerId="LiveId" clId="{ECBAF477-C138-47EE-8CD7-9A9CB6BDE965}" dt="2022-09-19T13:17:10.804" v="1339"/>
          <ac:spMkLst>
            <pc:docMk/>
            <pc:sldMk cId="4146605598" sldId="285"/>
            <ac:spMk id="8" creationId="{7EE72215-79FA-A79B-7BCD-42695AADD080}"/>
          </ac:spMkLst>
        </pc:spChg>
        <pc:spChg chg="add del mod">
          <ac:chgData name="Barney Lawrence" userId="993b92e47e495d54" providerId="LiveId" clId="{ECBAF477-C138-47EE-8CD7-9A9CB6BDE965}" dt="2022-10-02T16:05:06.778" v="3009"/>
          <ac:spMkLst>
            <pc:docMk/>
            <pc:sldMk cId="4146605598" sldId="285"/>
            <ac:spMk id="8" creationId="{D314BB32-BF13-91D6-303B-B3C90D0319F2}"/>
          </ac:spMkLst>
        </pc:spChg>
        <pc:spChg chg="add del mod">
          <ac:chgData name="Barney Lawrence" userId="993b92e47e495d54" providerId="LiveId" clId="{ECBAF477-C138-47EE-8CD7-9A9CB6BDE965}" dt="2022-10-02T16:05:06.778" v="3009"/>
          <ac:spMkLst>
            <pc:docMk/>
            <pc:sldMk cId="4146605598" sldId="285"/>
            <ac:spMk id="9" creationId="{ACA26B49-CAEB-1295-7452-57092EE9E786}"/>
          </ac:spMkLst>
        </pc:spChg>
        <pc:spChg chg="add mod">
          <ac:chgData name="Barney Lawrence" userId="993b92e47e495d54" providerId="LiveId" clId="{ECBAF477-C138-47EE-8CD7-9A9CB6BDE965}" dt="2022-10-02T16:26:32.509" v="3072"/>
          <ac:spMkLst>
            <pc:docMk/>
            <pc:sldMk cId="4146605598" sldId="285"/>
            <ac:spMk id="13" creationId="{350346A7-DD87-EBE9-CDA1-04434CCF26B3}"/>
          </ac:spMkLst>
        </pc:spChg>
        <pc:picChg chg="add del mod">
          <ac:chgData name="Barney Lawrence" userId="993b92e47e495d54" providerId="LiveId" clId="{ECBAF477-C138-47EE-8CD7-9A9CB6BDE965}" dt="2022-10-02T16:04:50.824" v="3004" actId="1076"/>
          <ac:picMkLst>
            <pc:docMk/>
            <pc:sldMk cId="4146605598" sldId="285"/>
            <ac:picMk id="4" creationId="{07813173-D5C1-C92C-E9E4-5695FBC41C5B}"/>
          </ac:picMkLst>
        </pc:picChg>
        <pc:picChg chg="add mod">
          <ac:chgData name="Barney Lawrence" userId="993b92e47e495d54" providerId="LiveId" clId="{ECBAF477-C138-47EE-8CD7-9A9CB6BDE965}" dt="2022-09-19T13:19:35.301" v="1349" actId="1076"/>
          <ac:picMkLst>
            <pc:docMk/>
            <pc:sldMk cId="4146605598" sldId="285"/>
            <ac:picMk id="5" creationId="{39C7B591-B2F1-3F70-BF8A-C71A137BCC03}"/>
          </ac:picMkLst>
        </pc:picChg>
        <pc:picChg chg="add mod">
          <ac:chgData name="Barney Lawrence" userId="993b92e47e495d54" providerId="LiveId" clId="{ECBAF477-C138-47EE-8CD7-9A9CB6BDE965}" dt="2022-09-19T13:19:35.301" v="1349" actId="1076"/>
          <ac:picMkLst>
            <pc:docMk/>
            <pc:sldMk cId="4146605598" sldId="285"/>
            <ac:picMk id="6" creationId="{453C4C5B-053C-CC13-DB48-2B47D56C26C1}"/>
          </ac:picMkLst>
        </pc:picChg>
        <pc:picChg chg="add mod">
          <ac:chgData name="Barney Lawrence" userId="993b92e47e495d54" providerId="LiveId" clId="{ECBAF477-C138-47EE-8CD7-9A9CB6BDE965}" dt="2022-09-19T13:19:35.301" v="1349" actId="1076"/>
          <ac:picMkLst>
            <pc:docMk/>
            <pc:sldMk cId="4146605598" sldId="285"/>
            <ac:picMk id="7" creationId="{14A017F3-18B8-4BB9-8005-4AC3279390C4}"/>
          </ac:picMkLst>
        </pc:picChg>
        <pc:picChg chg="add del mod">
          <ac:chgData name="Barney Lawrence" userId="993b92e47e495d54" providerId="LiveId" clId="{ECBAF477-C138-47EE-8CD7-9A9CB6BDE965}" dt="2022-10-02T16:05:06.778" v="3009"/>
          <ac:picMkLst>
            <pc:docMk/>
            <pc:sldMk cId="4146605598" sldId="285"/>
            <ac:picMk id="10" creationId="{64D75251-516A-15B3-8141-A56A44731419}"/>
          </ac:picMkLst>
        </pc:picChg>
        <pc:picChg chg="add del mod">
          <ac:chgData name="Barney Lawrence" userId="993b92e47e495d54" providerId="LiveId" clId="{ECBAF477-C138-47EE-8CD7-9A9CB6BDE965}" dt="2022-10-02T16:05:06.778" v="3009"/>
          <ac:picMkLst>
            <pc:docMk/>
            <pc:sldMk cId="4146605598" sldId="285"/>
            <ac:picMk id="11" creationId="{408A793C-C190-6AEB-0778-1E6ECDE9D1B8}"/>
          </ac:picMkLst>
        </pc:picChg>
        <pc:picChg chg="add del mod">
          <ac:chgData name="Barney Lawrence" userId="993b92e47e495d54" providerId="LiveId" clId="{ECBAF477-C138-47EE-8CD7-9A9CB6BDE965}" dt="2022-10-02T16:05:06.778" v="3009"/>
          <ac:picMkLst>
            <pc:docMk/>
            <pc:sldMk cId="4146605598" sldId="285"/>
            <ac:picMk id="12" creationId="{DA9BCBA6-3D50-44FB-4282-AA0298B327DB}"/>
          </ac:picMkLst>
        </pc:picChg>
        <pc:picChg chg="add mod">
          <ac:chgData name="Barney Lawrence" userId="993b92e47e495d54" providerId="LiveId" clId="{ECBAF477-C138-47EE-8CD7-9A9CB6BDE965}" dt="2022-10-02T16:04:27.197" v="2998" actId="1076"/>
          <ac:picMkLst>
            <pc:docMk/>
            <pc:sldMk cId="4146605598" sldId="285"/>
            <ac:picMk id="5124" creationId="{7FA78B26-9DBD-9ABC-1742-AF1E33A7E6DB}"/>
          </ac:picMkLst>
        </pc:picChg>
        <pc:picChg chg="add mod">
          <ac:chgData name="Barney Lawrence" userId="993b92e47e495d54" providerId="LiveId" clId="{ECBAF477-C138-47EE-8CD7-9A9CB6BDE965}" dt="2022-10-02T16:05:02.422" v="3007" actId="1076"/>
          <ac:picMkLst>
            <pc:docMk/>
            <pc:sldMk cId="4146605598" sldId="285"/>
            <ac:picMk id="5126" creationId="{4C55DF1B-1248-BDAA-88A5-27C09657E5D9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5:21:42.438" v="2760" actId="1076"/>
        <pc:sldMkLst>
          <pc:docMk/>
          <pc:sldMk cId="3142029222" sldId="286"/>
        </pc:sldMkLst>
        <pc:spChg chg="del">
          <ac:chgData name="Barney Lawrence" userId="993b92e47e495d54" providerId="LiveId" clId="{ECBAF477-C138-47EE-8CD7-9A9CB6BDE965}" dt="2022-09-19T14:12:23.289" v="1372" actId="478"/>
          <ac:spMkLst>
            <pc:docMk/>
            <pc:sldMk cId="3142029222" sldId="286"/>
            <ac:spMk id="2" creationId="{8CC5C6C7-1111-B599-ECE7-A6CA976169AE}"/>
          </ac:spMkLst>
        </pc:spChg>
        <pc:spChg chg="del">
          <ac:chgData name="Barney Lawrence" userId="993b92e47e495d54" providerId="LiveId" clId="{ECBAF477-C138-47EE-8CD7-9A9CB6BDE965}" dt="2022-09-19T14:12:25.597" v="1373" actId="478"/>
          <ac:spMkLst>
            <pc:docMk/>
            <pc:sldMk cId="3142029222" sldId="286"/>
            <ac:spMk id="3" creationId="{B9A3B126-F7AB-2F59-1E21-68AB44161013}"/>
          </ac:spMkLst>
        </pc:spChg>
        <pc:spChg chg="add mod">
          <ac:chgData name="Barney Lawrence" userId="993b92e47e495d54" providerId="LiveId" clId="{ECBAF477-C138-47EE-8CD7-9A9CB6BDE965}" dt="2022-10-01T15:21:42.438" v="2760" actId="1076"/>
          <ac:spMkLst>
            <pc:docMk/>
            <pc:sldMk cId="3142029222" sldId="286"/>
            <ac:spMk id="6" creationId="{FC7A6FA7-9AC2-F3C3-A1BD-C5D1FF704B76}"/>
          </ac:spMkLst>
        </pc:spChg>
        <pc:spChg chg="add">
          <ac:chgData name="Barney Lawrence" userId="993b92e47e495d54" providerId="LiveId" clId="{ECBAF477-C138-47EE-8CD7-9A9CB6BDE965}" dt="2022-10-01T14:18:31.498" v="2701" actId="26606"/>
          <ac:spMkLst>
            <pc:docMk/>
            <pc:sldMk cId="3142029222" sldId="286"/>
            <ac:spMk id="11" creationId="{1DB7C82F-AB7E-4F0C-B829-FA1B9C415180}"/>
          </ac:spMkLst>
        </pc:spChg>
        <pc:picChg chg="add mod ord">
          <ac:chgData name="Barney Lawrence" userId="993b92e47e495d54" providerId="LiveId" clId="{ECBAF477-C138-47EE-8CD7-9A9CB6BDE965}" dt="2022-10-01T14:18:31.498" v="2701" actId="26606"/>
          <ac:picMkLst>
            <pc:docMk/>
            <pc:sldMk cId="3142029222" sldId="286"/>
            <ac:picMk id="5" creationId="{2C072919-C5D6-94F8-0BDE-1E70DFD5819B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5:22:04.360" v="2763" actId="1076"/>
        <pc:sldMkLst>
          <pc:docMk/>
          <pc:sldMk cId="1984968457" sldId="287"/>
        </pc:sldMkLst>
        <pc:spChg chg="del">
          <ac:chgData name="Barney Lawrence" userId="993b92e47e495d54" providerId="LiveId" clId="{ECBAF477-C138-47EE-8CD7-9A9CB6BDE965}" dt="2022-09-19T14:14:40.837" v="1403" actId="478"/>
          <ac:spMkLst>
            <pc:docMk/>
            <pc:sldMk cId="1984968457" sldId="287"/>
            <ac:spMk id="2" creationId="{8D9B7E04-D127-7431-CD2F-ECB70403885C}"/>
          </ac:spMkLst>
        </pc:spChg>
        <pc:spChg chg="del">
          <ac:chgData name="Barney Lawrence" userId="993b92e47e495d54" providerId="LiveId" clId="{ECBAF477-C138-47EE-8CD7-9A9CB6BDE965}" dt="2022-09-19T14:14:43.334" v="1404" actId="478"/>
          <ac:spMkLst>
            <pc:docMk/>
            <pc:sldMk cId="1984968457" sldId="287"/>
            <ac:spMk id="3" creationId="{221BCC67-FEA6-65EF-A3E0-A5DA3361D104}"/>
          </ac:spMkLst>
        </pc:spChg>
        <pc:spChg chg="add mod">
          <ac:chgData name="Barney Lawrence" userId="993b92e47e495d54" providerId="LiveId" clId="{ECBAF477-C138-47EE-8CD7-9A9CB6BDE965}" dt="2022-10-01T15:22:04.360" v="2763" actId="1076"/>
          <ac:spMkLst>
            <pc:docMk/>
            <pc:sldMk cId="1984968457" sldId="287"/>
            <ac:spMk id="6" creationId="{608EA6FD-F64A-D806-7D4B-F39A2C7246C9}"/>
          </ac:spMkLst>
        </pc:spChg>
        <pc:spChg chg="add">
          <ac:chgData name="Barney Lawrence" userId="993b92e47e495d54" providerId="LiveId" clId="{ECBAF477-C138-47EE-8CD7-9A9CB6BDE965}" dt="2022-10-01T14:18:42.754" v="2702" actId="26606"/>
          <ac:spMkLst>
            <pc:docMk/>
            <pc:sldMk cId="1984968457" sldId="287"/>
            <ac:spMk id="11" creationId="{E49CC64F-7275-4E33-961B-0C5CDC439875}"/>
          </ac:spMkLst>
        </pc:spChg>
        <pc:picChg chg="add mod ord">
          <ac:chgData name="Barney Lawrence" userId="993b92e47e495d54" providerId="LiveId" clId="{ECBAF477-C138-47EE-8CD7-9A9CB6BDE965}" dt="2022-10-01T14:18:42.754" v="2702" actId="26606"/>
          <ac:picMkLst>
            <pc:docMk/>
            <pc:sldMk cId="1984968457" sldId="287"/>
            <ac:picMk id="5" creationId="{D787661B-1E21-CA28-4E07-38215DAD36C1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5:22:24.509" v="2765" actId="1076"/>
        <pc:sldMkLst>
          <pc:docMk/>
          <pc:sldMk cId="535781843" sldId="288"/>
        </pc:sldMkLst>
        <pc:spChg chg="del">
          <ac:chgData name="Barney Lawrence" userId="993b92e47e495d54" providerId="LiveId" clId="{ECBAF477-C138-47EE-8CD7-9A9CB6BDE965}" dt="2022-09-19T14:16:46.605" v="1420" actId="478"/>
          <ac:spMkLst>
            <pc:docMk/>
            <pc:sldMk cId="535781843" sldId="288"/>
            <ac:spMk id="2" creationId="{FEFC2130-BD3F-E9ED-F7AA-7064D8595563}"/>
          </ac:spMkLst>
        </pc:spChg>
        <pc:spChg chg="del">
          <ac:chgData name="Barney Lawrence" userId="993b92e47e495d54" providerId="LiveId" clId="{ECBAF477-C138-47EE-8CD7-9A9CB6BDE965}" dt="2022-09-19T14:16:44.046" v="1419" actId="478"/>
          <ac:spMkLst>
            <pc:docMk/>
            <pc:sldMk cId="535781843" sldId="288"/>
            <ac:spMk id="3" creationId="{7DCCC85F-2B42-5853-4A51-B0A2BFD925F5}"/>
          </ac:spMkLst>
        </pc:spChg>
        <pc:spChg chg="add mod">
          <ac:chgData name="Barney Lawrence" userId="993b92e47e495d54" providerId="LiveId" clId="{ECBAF477-C138-47EE-8CD7-9A9CB6BDE965}" dt="2022-10-01T15:22:24.509" v="2765" actId="1076"/>
          <ac:spMkLst>
            <pc:docMk/>
            <pc:sldMk cId="535781843" sldId="288"/>
            <ac:spMk id="6" creationId="{347F5385-9B36-BA34-DDD4-8A7FC1A16102}"/>
          </ac:spMkLst>
        </pc:spChg>
        <pc:spChg chg="add del">
          <ac:chgData name="Barney Lawrence" userId="993b92e47e495d54" providerId="LiveId" clId="{ECBAF477-C138-47EE-8CD7-9A9CB6BDE965}" dt="2022-10-01T14:20:28.313" v="2707" actId="26606"/>
          <ac:spMkLst>
            <pc:docMk/>
            <pc:sldMk cId="535781843" sldId="288"/>
            <ac:spMk id="11" creationId="{BCC55ACC-A2F6-403C-A3A4-D59B3734D45F}"/>
          </ac:spMkLst>
        </pc:spChg>
        <pc:spChg chg="add">
          <ac:chgData name="Barney Lawrence" userId="993b92e47e495d54" providerId="LiveId" clId="{ECBAF477-C138-47EE-8CD7-9A9CB6BDE965}" dt="2022-10-01T14:20:28.313" v="2707" actId="26606"/>
          <ac:spMkLst>
            <pc:docMk/>
            <pc:sldMk cId="535781843" sldId="288"/>
            <ac:spMk id="16" creationId="{E49CC64F-7275-4E33-961B-0C5CDC439875}"/>
          </ac:spMkLst>
        </pc:spChg>
        <pc:picChg chg="add mod ord">
          <ac:chgData name="Barney Lawrence" userId="993b92e47e495d54" providerId="LiveId" clId="{ECBAF477-C138-47EE-8CD7-9A9CB6BDE965}" dt="2022-10-01T14:20:28.313" v="2707" actId="26606"/>
          <ac:picMkLst>
            <pc:docMk/>
            <pc:sldMk cId="535781843" sldId="288"/>
            <ac:picMk id="5" creationId="{659B4EA9-B307-6051-B4B6-F5CC9D4E5191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4:22:14.118" v="2744" actId="1076"/>
        <pc:sldMkLst>
          <pc:docMk/>
          <pc:sldMk cId="3507936811" sldId="289"/>
        </pc:sldMkLst>
        <pc:spChg chg="add mod">
          <ac:chgData name="Barney Lawrence" userId="993b92e47e495d54" providerId="LiveId" clId="{ECBAF477-C138-47EE-8CD7-9A9CB6BDE965}" dt="2022-10-01T14:22:14.118" v="2744" actId="1076"/>
          <ac:spMkLst>
            <pc:docMk/>
            <pc:sldMk cId="3507936811" sldId="289"/>
            <ac:spMk id="2" creationId="{26C23DDC-97CE-7512-A1D6-734D56CD45E3}"/>
          </ac:spMkLst>
        </pc:spChg>
        <pc:spChg chg="del">
          <ac:chgData name="Barney Lawrence" userId="993b92e47e495d54" providerId="LiveId" clId="{ECBAF477-C138-47EE-8CD7-9A9CB6BDE965}" dt="2022-09-19T14:19:13.715" v="1437" actId="478"/>
          <ac:spMkLst>
            <pc:docMk/>
            <pc:sldMk cId="3507936811" sldId="289"/>
            <ac:spMk id="2" creationId="{CD0FC90C-6698-E104-E7DF-E56E4189F4DC}"/>
          </ac:spMkLst>
        </pc:spChg>
        <pc:spChg chg="del">
          <ac:chgData name="Barney Lawrence" userId="993b92e47e495d54" providerId="LiveId" clId="{ECBAF477-C138-47EE-8CD7-9A9CB6BDE965}" dt="2022-09-19T14:19:11.538" v="1436" actId="478"/>
          <ac:spMkLst>
            <pc:docMk/>
            <pc:sldMk cId="3507936811" sldId="289"/>
            <ac:spMk id="3" creationId="{A8DA9296-42BB-6598-058C-3C0C19FAF3F1}"/>
          </ac:spMkLst>
        </pc:spChg>
        <pc:spChg chg="add del mod ord">
          <ac:chgData name="Barney Lawrence" userId="993b92e47e495d54" providerId="LiveId" clId="{ECBAF477-C138-47EE-8CD7-9A9CB6BDE965}" dt="2022-10-01T14:21:27.021" v="2711" actId="478"/>
          <ac:spMkLst>
            <pc:docMk/>
            <pc:sldMk cId="3507936811" sldId="289"/>
            <ac:spMk id="6" creationId="{B33B7B02-D548-1148-C9F3-F9F0456207DD}"/>
          </ac:spMkLst>
        </pc:spChg>
        <pc:spChg chg="add">
          <ac:chgData name="Barney Lawrence" userId="993b92e47e495d54" providerId="LiveId" clId="{ECBAF477-C138-47EE-8CD7-9A9CB6BDE965}" dt="2022-10-01T14:20:54.794" v="2708" actId="26606"/>
          <ac:spMkLst>
            <pc:docMk/>
            <pc:sldMk cId="3507936811" sldId="289"/>
            <ac:spMk id="13" creationId="{2C6334C2-F73F-4B3B-A626-DD5F69DF6ED0}"/>
          </ac:spMkLst>
        </pc:spChg>
        <pc:picChg chg="add del mod">
          <ac:chgData name="Barney Lawrence" userId="993b92e47e495d54" providerId="LiveId" clId="{ECBAF477-C138-47EE-8CD7-9A9CB6BDE965}" dt="2022-09-19T14:20:41.431" v="1445" actId="478"/>
          <ac:picMkLst>
            <pc:docMk/>
            <pc:sldMk cId="3507936811" sldId="289"/>
            <ac:picMk id="5" creationId="{5CB3B160-CD61-CF82-FA17-CE1FD1A8462D}"/>
          </ac:picMkLst>
        </pc:picChg>
        <pc:picChg chg="add mod ord">
          <ac:chgData name="Barney Lawrence" userId="993b92e47e495d54" providerId="LiveId" clId="{ECBAF477-C138-47EE-8CD7-9A9CB6BDE965}" dt="2022-10-01T14:20:54.794" v="2708" actId="26606"/>
          <ac:picMkLst>
            <pc:docMk/>
            <pc:sldMk cId="3507936811" sldId="289"/>
            <ac:picMk id="8" creationId="{F958EABD-A9C3-0F60-9A82-B74C2F825945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5:20:11.279" v="2752" actId="1076"/>
        <pc:sldMkLst>
          <pc:docMk/>
          <pc:sldMk cId="3159204407" sldId="290"/>
        </pc:sldMkLst>
        <pc:spChg chg="del">
          <ac:chgData name="Barney Lawrence" userId="993b92e47e495d54" providerId="LiveId" clId="{ECBAF477-C138-47EE-8CD7-9A9CB6BDE965}" dt="2022-09-19T15:13:48.318" v="1513" actId="478"/>
          <ac:spMkLst>
            <pc:docMk/>
            <pc:sldMk cId="3159204407" sldId="290"/>
            <ac:spMk id="2" creationId="{52B2E5B3-DE91-38A5-F614-D77F601BFB4F}"/>
          </ac:spMkLst>
        </pc:spChg>
        <pc:spChg chg="del">
          <ac:chgData name="Barney Lawrence" userId="993b92e47e495d54" providerId="LiveId" clId="{ECBAF477-C138-47EE-8CD7-9A9CB6BDE965}" dt="2022-09-19T15:12:44.165" v="1508" actId="931"/>
          <ac:spMkLst>
            <pc:docMk/>
            <pc:sldMk cId="3159204407" sldId="290"/>
            <ac:spMk id="3" creationId="{0FF64EE6-653C-76C5-410A-66BED03B3A2D}"/>
          </ac:spMkLst>
        </pc:spChg>
        <pc:spChg chg="add del mod">
          <ac:chgData name="Barney Lawrence" userId="993b92e47e495d54" providerId="LiveId" clId="{ECBAF477-C138-47EE-8CD7-9A9CB6BDE965}" dt="2022-09-19T15:13:42.976" v="1512" actId="478"/>
          <ac:spMkLst>
            <pc:docMk/>
            <pc:sldMk cId="3159204407" sldId="290"/>
            <ac:spMk id="9" creationId="{2184A444-D04C-A37F-C63C-DBB04FF19CA0}"/>
          </ac:spMkLst>
        </pc:spChg>
        <pc:spChg chg="add mod">
          <ac:chgData name="Barney Lawrence" userId="993b92e47e495d54" providerId="LiveId" clId="{ECBAF477-C138-47EE-8CD7-9A9CB6BDE965}" dt="2022-10-01T15:20:11.279" v="2752" actId="1076"/>
          <ac:spMkLst>
            <pc:docMk/>
            <pc:sldMk cId="3159204407" sldId="290"/>
            <ac:spMk id="10" creationId="{49E09602-9EA0-5FEA-F096-281060FDEB78}"/>
          </ac:spMkLst>
        </pc:spChg>
        <pc:spChg chg="add">
          <ac:chgData name="Barney Lawrence" userId="993b92e47e495d54" providerId="LiveId" clId="{ECBAF477-C138-47EE-8CD7-9A9CB6BDE965}" dt="2022-10-01T15:19:42.386" v="2748" actId="26606"/>
          <ac:spMkLst>
            <pc:docMk/>
            <pc:sldMk cId="3159204407" sldId="290"/>
            <ac:spMk id="15" creationId="{1DB7C82F-AB7E-4F0C-B829-FA1B9C415180}"/>
          </ac:spMkLst>
        </pc:spChg>
        <pc:picChg chg="add del mod">
          <ac:chgData name="Barney Lawrence" userId="993b92e47e495d54" providerId="LiveId" clId="{ECBAF477-C138-47EE-8CD7-9A9CB6BDE965}" dt="2022-09-19T15:13:40.125" v="1511" actId="478"/>
          <ac:picMkLst>
            <pc:docMk/>
            <pc:sldMk cId="3159204407" sldId="290"/>
            <ac:picMk id="5" creationId="{14DAC13D-6AB0-A33D-FB26-7A7370220A89}"/>
          </ac:picMkLst>
        </pc:picChg>
        <pc:picChg chg="add mod ord">
          <ac:chgData name="Barney Lawrence" userId="993b92e47e495d54" providerId="LiveId" clId="{ECBAF477-C138-47EE-8CD7-9A9CB6BDE965}" dt="2022-10-01T15:19:42.386" v="2748" actId="26606"/>
          <ac:picMkLst>
            <pc:docMk/>
            <pc:sldMk cId="3159204407" sldId="290"/>
            <ac:picMk id="7" creationId="{436EEFD6-8642-4063-630B-078309FFBF06}"/>
          </ac:picMkLst>
        </pc:picChg>
      </pc:sldChg>
      <pc:sldChg chg="delSp modSp add mod delAnim modAnim">
        <pc:chgData name="Barney Lawrence" userId="993b92e47e495d54" providerId="LiveId" clId="{ECBAF477-C138-47EE-8CD7-9A9CB6BDE965}" dt="2022-09-19T15:17:15.179" v="1531"/>
        <pc:sldMkLst>
          <pc:docMk/>
          <pc:sldMk cId="2342189729" sldId="291"/>
        </pc:sldMkLst>
        <pc:spChg chg="mod">
          <ac:chgData name="Barney Lawrence" userId="993b92e47e495d54" providerId="LiveId" clId="{ECBAF477-C138-47EE-8CD7-9A9CB6BDE965}" dt="2022-09-19T15:16:57.700" v="1529" actId="113"/>
          <ac:spMkLst>
            <pc:docMk/>
            <pc:sldMk cId="2342189729" sldId="291"/>
            <ac:spMk id="3" creationId="{FDCF35C0-E6C0-2F10-3D31-B1B800CE048D}"/>
          </ac:spMkLst>
        </pc:spChg>
        <pc:graphicFrameChg chg="del">
          <ac:chgData name="Barney Lawrence" userId="993b92e47e495d54" providerId="LiveId" clId="{ECBAF477-C138-47EE-8CD7-9A9CB6BDE965}" dt="2022-09-19T15:16:48.260" v="1528" actId="478"/>
          <ac:graphicFrameMkLst>
            <pc:docMk/>
            <pc:sldMk cId="2342189729" sldId="291"/>
            <ac:graphicFrameMk id="5" creationId="{DF03E49C-5479-91DE-E468-3DBB05869793}"/>
          </ac:graphicFrameMkLst>
        </pc:graphicFrameChg>
      </pc:sldChg>
      <pc:sldChg chg="addSp delSp modSp new mod modAnim">
        <pc:chgData name="Barney Lawrence" userId="993b92e47e495d54" providerId="LiveId" clId="{ECBAF477-C138-47EE-8CD7-9A9CB6BDE965}" dt="2022-09-19T15:42:14.959" v="1598" actId="20578"/>
        <pc:sldMkLst>
          <pc:docMk/>
          <pc:sldMk cId="3877388902" sldId="292"/>
        </pc:sldMkLst>
        <pc:spChg chg="del">
          <ac:chgData name="Barney Lawrence" userId="993b92e47e495d54" providerId="LiveId" clId="{ECBAF477-C138-47EE-8CD7-9A9CB6BDE965}" dt="2022-09-19T15:25:23.276" v="1534" actId="478"/>
          <ac:spMkLst>
            <pc:docMk/>
            <pc:sldMk cId="3877388902" sldId="292"/>
            <ac:spMk id="2" creationId="{C4EA7538-A209-90D8-065C-82731E69F9CE}"/>
          </ac:spMkLst>
        </pc:spChg>
        <pc:spChg chg="del">
          <ac:chgData name="Barney Lawrence" userId="993b92e47e495d54" providerId="LiveId" clId="{ECBAF477-C138-47EE-8CD7-9A9CB6BDE965}" dt="2022-09-19T15:25:19.315" v="1533" actId="478"/>
          <ac:spMkLst>
            <pc:docMk/>
            <pc:sldMk cId="3877388902" sldId="292"/>
            <ac:spMk id="3" creationId="{01572730-1EFF-7949-AF2D-15316EFA187F}"/>
          </ac:spMkLst>
        </pc:spChg>
        <pc:spChg chg="add mod">
          <ac:chgData name="Barney Lawrence" userId="993b92e47e495d54" providerId="LiveId" clId="{ECBAF477-C138-47EE-8CD7-9A9CB6BDE965}" dt="2022-09-19T15:42:14.959" v="1598" actId="20578"/>
          <ac:spMkLst>
            <pc:docMk/>
            <pc:sldMk cId="3877388902" sldId="292"/>
            <ac:spMk id="9" creationId="{B1F78098-6F6F-D931-0321-B11C9801E7FF}"/>
          </ac:spMkLst>
        </pc:spChg>
        <pc:graphicFrameChg chg="add del mod">
          <ac:chgData name="Barney Lawrence" userId="993b92e47e495d54" providerId="LiveId" clId="{ECBAF477-C138-47EE-8CD7-9A9CB6BDE965}" dt="2022-09-19T15:25:27.810" v="1538"/>
          <ac:graphicFrameMkLst>
            <pc:docMk/>
            <pc:sldMk cId="3877388902" sldId="292"/>
            <ac:graphicFrameMk id="4" creationId="{DB70EC08-1FE6-9B7B-5837-37F38C8A8931}"/>
          </ac:graphicFrameMkLst>
        </pc:graphicFrameChg>
        <pc:graphicFrameChg chg="add mod">
          <ac:chgData name="Barney Lawrence" userId="993b92e47e495d54" providerId="LiveId" clId="{ECBAF477-C138-47EE-8CD7-9A9CB6BDE965}" dt="2022-09-19T15:25:37.730" v="1540" actId="1076"/>
          <ac:graphicFrameMkLst>
            <pc:docMk/>
            <pc:sldMk cId="3877388902" sldId="292"/>
            <ac:graphicFrameMk id="5" creationId="{8DB8450C-61E8-1C2E-80B0-1956563E4CC0}"/>
          </ac:graphicFrameMkLst>
        </pc:graphicFrameChg>
        <pc:graphicFrameChg chg="add del mod">
          <ac:chgData name="Barney Lawrence" userId="993b92e47e495d54" providerId="LiveId" clId="{ECBAF477-C138-47EE-8CD7-9A9CB6BDE965}" dt="2022-09-19T15:26:24.031" v="1544"/>
          <ac:graphicFrameMkLst>
            <pc:docMk/>
            <pc:sldMk cId="3877388902" sldId="292"/>
            <ac:graphicFrameMk id="6" creationId="{C5DA7D8D-04B4-CDB2-CEAD-0D8AE68CE974}"/>
          </ac:graphicFrameMkLst>
        </pc:graphicFrameChg>
        <pc:graphicFrameChg chg="add mod modGraphic">
          <ac:chgData name="Barney Lawrence" userId="993b92e47e495d54" providerId="LiveId" clId="{ECBAF477-C138-47EE-8CD7-9A9CB6BDE965}" dt="2022-09-19T15:27:41.860" v="1552" actId="14100"/>
          <ac:graphicFrameMkLst>
            <pc:docMk/>
            <pc:sldMk cId="3877388902" sldId="292"/>
            <ac:graphicFrameMk id="7" creationId="{BDCB0651-4EBF-D195-00ED-29CA2FABA74E}"/>
          </ac:graphicFrameMkLst>
        </pc:graphicFrameChg>
      </pc:sldChg>
      <pc:sldChg chg="addSp delSp modSp add mod modAnim">
        <pc:chgData name="Barney Lawrence" userId="993b92e47e495d54" providerId="LiveId" clId="{ECBAF477-C138-47EE-8CD7-9A9CB6BDE965}" dt="2022-09-19T15:51:05.887" v="1647" actId="20577"/>
        <pc:sldMkLst>
          <pc:docMk/>
          <pc:sldMk cId="2630281632" sldId="293"/>
        </pc:sldMkLst>
        <pc:spChg chg="add mod">
          <ac:chgData name="Barney Lawrence" userId="993b92e47e495d54" providerId="LiveId" clId="{ECBAF477-C138-47EE-8CD7-9A9CB6BDE965}" dt="2022-09-19T15:51:05.887" v="1647" actId="20577"/>
          <ac:spMkLst>
            <pc:docMk/>
            <pc:sldMk cId="2630281632" sldId="293"/>
            <ac:spMk id="3" creationId="{A619E8DE-3761-639B-58B2-ED98FD78E8A8}"/>
          </ac:spMkLst>
        </pc:spChg>
        <pc:spChg chg="del mod">
          <ac:chgData name="Barney Lawrence" userId="993b92e47e495d54" providerId="LiveId" clId="{ECBAF477-C138-47EE-8CD7-9A9CB6BDE965}" dt="2022-09-19T15:32:02.905" v="1571" actId="478"/>
          <ac:spMkLst>
            <pc:docMk/>
            <pc:sldMk cId="2630281632" sldId="293"/>
            <ac:spMk id="9" creationId="{B1F78098-6F6F-D931-0321-B11C9801E7FF}"/>
          </ac:spMkLst>
        </pc:spChg>
        <pc:graphicFrameChg chg="add mod modGraphic">
          <ac:chgData name="Barney Lawrence" userId="993b92e47e495d54" providerId="LiveId" clId="{ECBAF477-C138-47EE-8CD7-9A9CB6BDE965}" dt="2022-09-19T15:35:34.121" v="1579" actId="255"/>
          <ac:graphicFrameMkLst>
            <pc:docMk/>
            <pc:sldMk cId="2630281632" sldId="293"/>
            <ac:graphicFrameMk id="4" creationId="{4A9FB575-3EE4-3D29-6C0A-0C3FF47C06CD}"/>
          </ac:graphicFrameMkLst>
        </pc:graphicFrameChg>
        <pc:graphicFrameChg chg="add del mod">
          <ac:chgData name="Barney Lawrence" userId="993b92e47e495d54" providerId="LiveId" clId="{ECBAF477-C138-47EE-8CD7-9A9CB6BDE965}" dt="2022-09-19T15:36:45.423" v="1581"/>
          <ac:graphicFrameMkLst>
            <pc:docMk/>
            <pc:sldMk cId="2630281632" sldId="293"/>
            <ac:graphicFrameMk id="6" creationId="{52E77CBD-38A9-51E3-584C-F2AAEDB5B3E5}"/>
          </ac:graphicFrameMkLst>
        </pc:graphicFrameChg>
        <pc:graphicFrameChg chg="mod modGraphic">
          <ac:chgData name="Barney Lawrence" userId="993b92e47e495d54" providerId="LiveId" clId="{ECBAF477-C138-47EE-8CD7-9A9CB6BDE965}" dt="2022-09-19T15:32:42.617" v="1574" actId="207"/>
          <ac:graphicFrameMkLst>
            <pc:docMk/>
            <pc:sldMk cId="2630281632" sldId="293"/>
            <ac:graphicFrameMk id="7" creationId="{BDCB0651-4EBF-D195-00ED-29CA2FABA74E}"/>
          </ac:graphicFrameMkLst>
        </pc:graphicFrameChg>
      </pc:sldChg>
      <pc:sldChg chg="addSp delSp modSp add mod modTransition modAnim">
        <pc:chgData name="Barney Lawrence" userId="993b92e47e495d54" providerId="LiveId" clId="{ECBAF477-C138-47EE-8CD7-9A9CB6BDE965}" dt="2022-10-01T19:02:56.626" v="2905" actId="207"/>
        <pc:sldMkLst>
          <pc:docMk/>
          <pc:sldMk cId="1908404507" sldId="294"/>
        </pc:sldMkLst>
        <pc:spChg chg="mod">
          <ac:chgData name="Barney Lawrence" userId="993b92e47e495d54" providerId="LiveId" clId="{ECBAF477-C138-47EE-8CD7-9A9CB6BDE965}" dt="2022-09-19T15:52:38.444" v="1648" actId="1076"/>
          <ac:spMkLst>
            <pc:docMk/>
            <pc:sldMk cId="1908404507" sldId="294"/>
            <ac:spMk id="3" creationId="{A619E8DE-3761-639B-58B2-ED98FD78E8A8}"/>
          </ac:spMkLst>
        </pc:spChg>
        <pc:spChg chg="add del mod">
          <ac:chgData name="Barney Lawrence" userId="993b92e47e495d54" providerId="LiveId" clId="{ECBAF477-C138-47EE-8CD7-9A9CB6BDE965}" dt="2022-09-19T15:37:34.931" v="1586" actId="478"/>
          <ac:spMkLst>
            <pc:docMk/>
            <pc:sldMk cId="1908404507" sldId="294"/>
            <ac:spMk id="6" creationId="{F5FB7B42-4B96-1BA9-894B-2E9D89F16087}"/>
          </ac:spMkLst>
        </pc:spChg>
        <pc:spChg chg="add mod">
          <ac:chgData name="Barney Lawrence" userId="993b92e47e495d54" providerId="LiveId" clId="{ECBAF477-C138-47EE-8CD7-9A9CB6BDE965}" dt="2022-09-19T15:52:43.817" v="1650" actId="20577"/>
          <ac:spMkLst>
            <pc:docMk/>
            <pc:sldMk cId="1908404507" sldId="294"/>
            <ac:spMk id="9" creationId="{6526AEAB-36B8-5FFF-4B18-4E2D13487C94}"/>
          </ac:spMkLst>
        </pc:spChg>
        <pc:graphicFrameChg chg="mod modGraphic">
          <ac:chgData name="Barney Lawrence" userId="993b92e47e495d54" providerId="LiveId" clId="{ECBAF477-C138-47EE-8CD7-9A9CB6BDE965}" dt="2022-10-01T19:02:56.626" v="2905" actId="207"/>
          <ac:graphicFrameMkLst>
            <pc:docMk/>
            <pc:sldMk cId="1908404507" sldId="294"/>
            <ac:graphicFrameMk id="4" creationId="{4A9FB575-3EE4-3D29-6C0A-0C3FF47C06CD}"/>
          </ac:graphicFrameMkLst>
        </pc:graphicFrameChg>
        <pc:graphicFrameChg chg="del">
          <ac:chgData name="Barney Lawrence" userId="993b92e47e495d54" providerId="LiveId" clId="{ECBAF477-C138-47EE-8CD7-9A9CB6BDE965}" dt="2022-09-19T15:38:28.670" v="1593" actId="478"/>
          <ac:graphicFrameMkLst>
            <pc:docMk/>
            <pc:sldMk cId="1908404507" sldId="294"/>
            <ac:graphicFrameMk id="7" creationId="{BDCB0651-4EBF-D195-00ED-29CA2FABA74E}"/>
          </ac:graphicFrameMkLst>
        </pc:graphicFrameChg>
        <pc:graphicFrameChg chg="add del mod">
          <ac:chgData name="Barney Lawrence" userId="993b92e47e495d54" providerId="LiveId" clId="{ECBAF477-C138-47EE-8CD7-9A9CB6BDE965}" dt="2022-09-19T15:44:25.018" v="1608"/>
          <ac:graphicFrameMkLst>
            <pc:docMk/>
            <pc:sldMk cId="1908404507" sldId="294"/>
            <ac:graphicFrameMk id="10" creationId="{9368DF50-94F9-2697-8F7B-328394C9599F}"/>
          </ac:graphicFrameMkLst>
        </pc:graphicFrameChg>
        <pc:graphicFrameChg chg="add mod modGraphic">
          <ac:chgData name="Barney Lawrence" userId="993b92e47e495d54" providerId="LiveId" clId="{ECBAF477-C138-47EE-8CD7-9A9CB6BDE965}" dt="2022-09-19T15:48:59.522" v="1631" actId="1076"/>
          <ac:graphicFrameMkLst>
            <pc:docMk/>
            <pc:sldMk cId="1908404507" sldId="294"/>
            <ac:graphicFrameMk id="11" creationId="{F9CE6E7B-2766-F2F1-B274-0E608EBB9CC3}"/>
          </ac:graphicFrameMkLst>
        </pc:graphicFrameChg>
      </pc:sldChg>
      <pc:sldChg chg="addSp delSp modSp add mod delAnim modAnim">
        <pc:chgData name="Barney Lawrence" userId="993b92e47e495d54" providerId="LiveId" clId="{ECBAF477-C138-47EE-8CD7-9A9CB6BDE965}" dt="2022-09-19T15:59:59.538" v="1670"/>
        <pc:sldMkLst>
          <pc:docMk/>
          <pc:sldMk cId="970905814" sldId="295"/>
        </pc:sldMkLst>
        <pc:spChg chg="del">
          <ac:chgData name="Barney Lawrence" userId="993b92e47e495d54" providerId="LiveId" clId="{ECBAF477-C138-47EE-8CD7-9A9CB6BDE965}" dt="2022-09-19T15:56:39.514" v="1652" actId="478"/>
          <ac:spMkLst>
            <pc:docMk/>
            <pc:sldMk cId="970905814" sldId="295"/>
            <ac:spMk id="3" creationId="{A619E8DE-3761-639B-58B2-ED98FD78E8A8}"/>
          </ac:spMkLst>
        </pc:spChg>
        <pc:spChg chg="add mod">
          <ac:chgData name="Barney Lawrence" userId="993b92e47e495d54" providerId="LiveId" clId="{ECBAF477-C138-47EE-8CD7-9A9CB6BDE965}" dt="2022-09-19T15:57:25.316" v="1658" actId="15"/>
          <ac:spMkLst>
            <pc:docMk/>
            <pc:sldMk cId="970905814" sldId="295"/>
            <ac:spMk id="6" creationId="{9BD7D16C-E223-1F95-7494-B66C6C18FA11}"/>
          </ac:spMkLst>
        </pc:spChg>
        <pc:spChg chg="del">
          <ac:chgData name="Barney Lawrence" userId="993b92e47e495d54" providerId="LiveId" clId="{ECBAF477-C138-47EE-8CD7-9A9CB6BDE965}" dt="2022-09-19T15:56:43.567" v="1653" actId="478"/>
          <ac:spMkLst>
            <pc:docMk/>
            <pc:sldMk cId="970905814" sldId="295"/>
            <ac:spMk id="9" creationId="{6526AEAB-36B8-5FFF-4B18-4E2D13487C94}"/>
          </ac:spMkLst>
        </pc:spChg>
        <pc:graphicFrameChg chg="add del mod">
          <ac:chgData name="Barney Lawrence" userId="993b92e47e495d54" providerId="LiveId" clId="{ECBAF477-C138-47EE-8CD7-9A9CB6BDE965}" dt="2022-09-19T15:59:19.180" v="1664"/>
          <ac:graphicFrameMkLst>
            <pc:docMk/>
            <pc:sldMk cId="970905814" sldId="295"/>
            <ac:graphicFrameMk id="7" creationId="{3DE1077F-2FFF-DE2F-8EE1-82BC2086018C}"/>
          </ac:graphicFrameMkLst>
        </pc:graphicFrameChg>
        <pc:graphicFrameChg chg="add mod modGraphic">
          <ac:chgData name="Barney Lawrence" userId="993b92e47e495d54" providerId="LiveId" clId="{ECBAF477-C138-47EE-8CD7-9A9CB6BDE965}" dt="2022-09-19T15:59:44.854" v="1669" actId="120"/>
          <ac:graphicFrameMkLst>
            <pc:docMk/>
            <pc:sldMk cId="970905814" sldId="295"/>
            <ac:graphicFrameMk id="8" creationId="{86DFE6D2-1EF2-12DF-D01E-A93C058D9CE1}"/>
          </ac:graphicFrameMkLst>
        </pc:graphicFrameChg>
      </pc:sldChg>
      <pc:sldChg chg="addSp delSp modSp add mod delAnim modAnim">
        <pc:chgData name="Barney Lawrence" userId="993b92e47e495d54" providerId="LiveId" clId="{ECBAF477-C138-47EE-8CD7-9A9CB6BDE965}" dt="2022-10-01T19:03:51.968" v="2909" actId="1076"/>
        <pc:sldMkLst>
          <pc:docMk/>
          <pc:sldMk cId="1899545778" sldId="296"/>
        </pc:sldMkLst>
        <pc:spChg chg="add del mod">
          <ac:chgData name="Barney Lawrence" userId="993b92e47e495d54" providerId="LiveId" clId="{ECBAF477-C138-47EE-8CD7-9A9CB6BDE965}" dt="2022-09-19T16:04:47.999" v="1689"/>
          <ac:spMkLst>
            <pc:docMk/>
            <pc:sldMk cId="1899545778" sldId="296"/>
            <ac:spMk id="3" creationId="{DB5BAD1F-F01A-0243-8951-170076B7323E}"/>
          </ac:spMkLst>
        </pc:spChg>
        <pc:spChg chg="mod">
          <ac:chgData name="Barney Lawrence" userId="993b92e47e495d54" providerId="LiveId" clId="{ECBAF477-C138-47EE-8CD7-9A9CB6BDE965}" dt="2022-09-19T16:04:57.004" v="1690" actId="1076"/>
          <ac:spMkLst>
            <pc:docMk/>
            <pc:sldMk cId="1899545778" sldId="296"/>
            <ac:spMk id="6" creationId="{9BD7D16C-E223-1F95-7494-B66C6C18FA11}"/>
          </ac:spMkLst>
        </pc:spChg>
        <pc:graphicFrameChg chg="add mod">
          <ac:chgData name="Barney Lawrence" userId="993b92e47e495d54" providerId="LiveId" clId="{ECBAF477-C138-47EE-8CD7-9A9CB6BDE965}" dt="2022-10-01T19:03:42.463" v="2908" actId="1076"/>
          <ac:graphicFrameMkLst>
            <pc:docMk/>
            <pc:sldMk cId="1899545778" sldId="296"/>
            <ac:graphicFrameMk id="2" creationId="{32358B83-17BF-EC2F-A1E5-7C6D83178DAA}"/>
          </ac:graphicFrameMkLst>
        </pc:graphicFrameChg>
        <pc:graphicFrameChg chg="del">
          <ac:chgData name="Barney Lawrence" userId="993b92e47e495d54" providerId="LiveId" clId="{ECBAF477-C138-47EE-8CD7-9A9CB6BDE965}" dt="2022-09-19T16:03:52.418" v="1673" actId="478"/>
          <ac:graphicFrameMkLst>
            <pc:docMk/>
            <pc:sldMk cId="1899545778" sldId="296"/>
            <ac:graphicFrameMk id="4" creationId="{4A9FB575-3EE4-3D29-6C0A-0C3FF47C06CD}"/>
          </ac:graphicFrameMkLst>
        </pc:graphicFrameChg>
        <pc:graphicFrameChg chg="add del mod">
          <ac:chgData name="Barney Lawrence" userId="993b92e47e495d54" providerId="LiveId" clId="{ECBAF477-C138-47EE-8CD7-9A9CB6BDE965}" dt="2022-09-19T16:05:23.477" v="1694"/>
          <ac:graphicFrameMkLst>
            <pc:docMk/>
            <pc:sldMk cId="1899545778" sldId="296"/>
            <ac:graphicFrameMk id="7" creationId="{58198CB9-6265-CF8B-7342-550D9B448B6D}"/>
          </ac:graphicFrameMkLst>
        </pc:graphicFrameChg>
        <pc:graphicFrameChg chg="del">
          <ac:chgData name="Barney Lawrence" userId="993b92e47e495d54" providerId="LiveId" clId="{ECBAF477-C138-47EE-8CD7-9A9CB6BDE965}" dt="2022-09-19T16:03:48.091" v="1672" actId="478"/>
          <ac:graphicFrameMkLst>
            <pc:docMk/>
            <pc:sldMk cId="1899545778" sldId="296"/>
            <ac:graphicFrameMk id="8" creationId="{86DFE6D2-1EF2-12DF-D01E-A93C058D9CE1}"/>
          </ac:graphicFrameMkLst>
        </pc:graphicFrameChg>
        <pc:graphicFrameChg chg="add mod">
          <ac:chgData name="Barney Lawrence" userId="993b92e47e495d54" providerId="LiveId" clId="{ECBAF477-C138-47EE-8CD7-9A9CB6BDE965}" dt="2022-10-01T19:03:51.968" v="2909" actId="1076"/>
          <ac:graphicFrameMkLst>
            <pc:docMk/>
            <pc:sldMk cId="1899545778" sldId="296"/>
            <ac:graphicFrameMk id="9" creationId="{56592EA1-3F90-ACE9-E4FB-F0BE4295991A}"/>
          </ac:graphicFrameMkLst>
        </pc:graphicFrameChg>
        <pc:graphicFrameChg chg="del">
          <ac:chgData name="Barney Lawrence" userId="993b92e47e495d54" providerId="LiveId" clId="{ECBAF477-C138-47EE-8CD7-9A9CB6BDE965}" dt="2022-09-19T16:03:55.878" v="1674" actId="478"/>
          <ac:graphicFrameMkLst>
            <pc:docMk/>
            <pc:sldMk cId="1899545778" sldId="296"/>
            <ac:graphicFrameMk id="11" creationId="{F9CE6E7B-2766-F2F1-B274-0E608EBB9CC3}"/>
          </ac:graphicFrameMkLst>
        </pc:graphicFrameChg>
      </pc:sldChg>
      <pc:sldChg chg="addSp delSp modSp new mod setBg setClrOvrMap">
        <pc:chgData name="Barney Lawrence" userId="993b92e47e495d54" providerId="LiveId" clId="{ECBAF477-C138-47EE-8CD7-9A9CB6BDE965}" dt="2022-10-01T15:25:17.822" v="2782" actId="1076"/>
        <pc:sldMkLst>
          <pc:docMk/>
          <pc:sldMk cId="568683097" sldId="297"/>
        </pc:sldMkLst>
        <pc:spChg chg="del">
          <ac:chgData name="Barney Lawrence" userId="993b92e47e495d54" providerId="LiveId" clId="{ECBAF477-C138-47EE-8CD7-9A9CB6BDE965}" dt="2022-09-19T16:27:45.280" v="1699" actId="478"/>
          <ac:spMkLst>
            <pc:docMk/>
            <pc:sldMk cId="568683097" sldId="297"/>
            <ac:spMk id="2" creationId="{12B4A6FF-1A2B-C9D8-D570-F7B84EF51545}"/>
          </ac:spMkLst>
        </pc:spChg>
        <pc:spChg chg="del">
          <ac:chgData name="Barney Lawrence" userId="993b92e47e495d54" providerId="LiveId" clId="{ECBAF477-C138-47EE-8CD7-9A9CB6BDE965}" dt="2022-09-19T16:27:47.821" v="1700" actId="478"/>
          <ac:spMkLst>
            <pc:docMk/>
            <pc:sldMk cId="568683097" sldId="297"/>
            <ac:spMk id="3" creationId="{071FE994-5633-D675-7DF2-70110856C85A}"/>
          </ac:spMkLst>
        </pc:spChg>
        <pc:spChg chg="add mod">
          <ac:chgData name="Barney Lawrence" userId="993b92e47e495d54" providerId="LiveId" clId="{ECBAF477-C138-47EE-8CD7-9A9CB6BDE965}" dt="2022-10-01T15:25:17.822" v="2782" actId="1076"/>
          <ac:spMkLst>
            <pc:docMk/>
            <pc:sldMk cId="568683097" sldId="297"/>
            <ac:spMk id="6" creationId="{086106BD-175F-F714-28A7-C5FA9178A6A1}"/>
          </ac:spMkLst>
        </pc:spChg>
        <pc:spChg chg="add">
          <ac:chgData name="Barney Lawrence" userId="993b92e47e495d54" providerId="LiveId" clId="{ECBAF477-C138-47EE-8CD7-9A9CB6BDE965}" dt="2022-10-01T14:22:59.888" v="2745" actId="26606"/>
          <ac:spMkLst>
            <pc:docMk/>
            <pc:sldMk cId="568683097" sldId="297"/>
            <ac:spMk id="11" creationId="{E49CC64F-7275-4E33-961B-0C5CDC439875}"/>
          </ac:spMkLst>
        </pc:spChg>
        <pc:picChg chg="add mod ord">
          <ac:chgData name="Barney Lawrence" userId="993b92e47e495d54" providerId="LiveId" clId="{ECBAF477-C138-47EE-8CD7-9A9CB6BDE965}" dt="2022-10-01T14:22:59.888" v="2745" actId="26606"/>
          <ac:picMkLst>
            <pc:docMk/>
            <pc:sldMk cId="568683097" sldId="297"/>
            <ac:picMk id="5" creationId="{5F450461-9629-6268-546E-99BAE51C526F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4:23:22.266" v="2747" actId="26606"/>
        <pc:sldMkLst>
          <pc:docMk/>
          <pc:sldMk cId="2927601413" sldId="298"/>
        </pc:sldMkLst>
        <pc:spChg chg="del">
          <ac:chgData name="Barney Lawrence" userId="993b92e47e495d54" providerId="LiveId" clId="{ECBAF477-C138-47EE-8CD7-9A9CB6BDE965}" dt="2022-09-19T16:35:25.484" v="1721" actId="478"/>
          <ac:spMkLst>
            <pc:docMk/>
            <pc:sldMk cId="2927601413" sldId="298"/>
            <ac:spMk id="2" creationId="{4A51AD96-7E39-269D-D8BE-CE4BA345BBC8}"/>
          </ac:spMkLst>
        </pc:spChg>
        <pc:spChg chg="del">
          <ac:chgData name="Barney Lawrence" userId="993b92e47e495d54" providerId="LiveId" clId="{ECBAF477-C138-47EE-8CD7-9A9CB6BDE965}" dt="2022-09-19T16:35:27.039" v="1722" actId="478"/>
          <ac:spMkLst>
            <pc:docMk/>
            <pc:sldMk cId="2927601413" sldId="298"/>
            <ac:spMk id="3" creationId="{A54F20ED-49CA-A54B-9CCE-391BD2F43483}"/>
          </ac:spMkLst>
        </pc:spChg>
        <pc:spChg chg="add mod">
          <ac:chgData name="Barney Lawrence" userId="993b92e47e495d54" providerId="LiveId" clId="{ECBAF477-C138-47EE-8CD7-9A9CB6BDE965}" dt="2022-10-01T14:23:22.266" v="2747" actId="26606"/>
          <ac:spMkLst>
            <pc:docMk/>
            <pc:sldMk cId="2927601413" sldId="298"/>
            <ac:spMk id="6" creationId="{F2ED3B8C-5CCF-F440-081F-91B48B43B993}"/>
          </ac:spMkLst>
        </pc:spChg>
        <pc:spChg chg="add">
          <ac:chgData name="Barney Lawrence" userId="993b92e47e495d54" providerId="LiveId" clId="{ECBAF477-C138-47EE-8CD7-9A9CB6BDE965}" dt="2022-10-01T14:23:22.266" v="2747" actId="26606"/>
          <ac:spMkLst>
            <pc:docMk/>
            <pc:sldMk cId="2927601413" sldId="298"/>
            <ac:spMk id="11" creationId="{2C6334C2-F73F-4B3B-A626-DD5F69DF6ED0}"/>
          </ac:spMkLst>
        </pc:spChg>
        <pc:picChg chg="add mod ord">
          <ac:chgData name="Barney Lawrence" userId="993b92e47e495d54" providerId="LiveId" clId="{ECBAF477-C138-47EE-8CD7-9A9CB6BDE965}" dt="2022-10-01T14:23:22.266" v="2747" actId="26606"/>
          <ac:picMkLst>
            <pc:docMk/>
            <pc:sldMk cId="2927601413" sldId="298"/>
            <ac:picMk id="5" creationId="{C0B3F073-9D04-5A90-9687-64B1F571BEB5}"/>
          </ac:picMkLst>
        </pc:picChg>
      </pc:sldChg>
      <pc:sldChg chg="addSp delSp modSp new mod delAnim modAnim">
        <pc:chgData name="Barney Lawrence" userId="993b92e47e495d54" providerId="LiveId" clId="{ECBAF477-C138-47EE-8CD7-9A9CB6BDE965}" dt="2022-09-19T16:53:37.940" v="1768" actId="6549"/>
        <pc:sldMkLst>
          <pc:docMk/>
          <pc:sldMk cId="2317587529" sldId="299"/>
        </pc:sldMkLst>
        <pc:spChg chg="del">
          <ac:chgData name="Barney Lawrence" userId="993b92e47e495d54" providerId="LiveId" clId="{ECBAF477-C138-47EE-8CD7-9A9CB6BDE965}" dt="2022-09-19T16:42:31.776" v="1740" actId="478"/>
          <ac:spMkLst>
            <pc:docMk/>
            <pc:sldMk cId="2317587529" sldId="299"/>
            <ac:spMk id="2" creationId="{FB51FECF-B448-FA32-1CBC-B0DEB8946F2C}"/>
          </ac:spMkLst>
        </pc:spChg>
        <pc:spChg chg="del">
          <ac:chgData name="Barney Lawrence" userId="993b92e47e495d54" providerId="LiveId" clId="{ECBAF477-C138-47EE-8CD7-9A9CB6BDE965}" dt="2022-09-19T16:42:29.869" v="1739" actId="478"/>
          <ac:spMkLst>
            <pc:docMk/>
            <pc:sldMk cId="2317587529" sldId="299"/>
            <ac:spMk id="3" creationId="{B99FEDEE-64C0-459D-12D9-8E7A028A2E4B}"/>
          </ac:spMkLst>
        </pc:spChg>
        <pc:spChg chg="add del mod">
          <ac:chgData name="Barney Lawrence" userId="993b92e47e495d54" providerId="LiveId" clId="{ECBAF477-C138-47EE-8CD7-9A9CB6BDE965}" dt="2022-09-19T16:49:16.121" v="1743" actId="478"/>
          <ac:spMkLst>
            <pc:docMk/>
            <pc:sldMk cId="2317587529" sldId="299"/>
            <ac:spMk id="4" creationId="{63ED19CD-B057-0864-269B-D0232CEFAD5B}"/>
          </ac:spMkLst>
        </pc:spChg>
        <pc:spChg chg="add mod">
          <ac:chgData name="Barney Lawrence" userId="993b92e47e495d54" providerId="LiveId" clId="{ECBAF477-C138-47EE-8CD7-9A9CB6BDE965}" dt="2022-09-19T16:53:37.940" v="1768" actId="6549"/>
          <ac:spMkLst>
            <pc:docMk/>
            <pc:sldMk cId="2317587529" sldId="299"/>
            <ac:spMk id="6" creationId="{416D799E-F8C3-24DD-4E29-019B1AA6C2D9}"/>
          </ac:spMkLst>
        </pc:spChg>
      </pc:sldChg>
      <pc:sldChg chg="addSp delSp modSp new mod">
        <pc:chgData name="Barney Lawrence" userId="993b92e47e495d54" providerId="LiveId" clId="{ECBAF477-C138-47EE-8CD7-9A9CB6BDE965}" dt="2022-09-19T16:54:25.909" v="1776" actId="113"/>
        <pc:sldMkLst>
          <pc:docMk/>
          <pc:sldMk cId="1713102991" sldId="300"/>
        </pc:sldMkLst>
        <pc:spChg chg="del">
          <ac:chgData name="Barney Lawrence" userId="993b92e47e495d54" providerId="LiveId" clId="{ECBAF477-C138-47EE-8CD7-9A9CB6BDE965}" dt="2022-09-19T16:53:54.720" v="1771" actId="478"/>
          <ac:spMkLst>
            <pc:docMk/>
            <pc:sldMk cId="1713102991" sldId="300"/>
            <ac:spMk id="2" creationId="{7B5D590A-08B6-75AF-2C3C-AC353AB3A004}"/>
          </ac:spMkLst>
        </pc:spChg>
        <pc:spChg chg="del">
          <ac:chgData name="Barney Lawrence" userId="993b92e47e495d54" providerId="LiveId" clId="{ECBAF477-C138-47EE-8CD7-9A9CB6BDE965}" dt="2022-09-19T16:53:52.662" v="1770" actId="478"/>
          <ac:spMkLst>
            <pc:docMk/>
            <pc:sldMk cId="1713102991" sldId="300"/>
            <ac:spMk id="3" creationId="{94DD2ECB-8972-322B-7412-968E6ECF84EE}"/>
          </ac:spMkLst>
        </pc:spChg>
        <pc:spChg chg="add mod">
          <ac:chgData name="Barney Lawrence" userId="993b92e47e495d54" providerId="LiveId" clId="{ECBAF477-C138-47EE-8CD7-9A9CB6BDE965}" dt="2022-09-19T16:54:25.909" v="1776" actId="113"/>
          <ac:spMkLst>
            <pc:docMk/>
            <pc:sldMk cId="1713102991" sldId="300"/>
            <ac:spMk id="5" creationId="{709D339C-C31F-09D1-C4F8-5BC920B48DDB}"/>
          </ac:spMkLst>
        </pc:spChg>
      </pc:sldChg>
      <pc:sldChg chg="addSp delSp modSp new mod">
        <pc:chgData name="Barney Lawrence" userId="993b92e47e495d54" providerId="LiveId" clId="{ECBAF477-C138-47EE-8CD7-9A9CB6BDE965}" dt="2022-09-19T17:08:46.537" v="1836" actId="20577"/>
        <pc:sldMkLst>
          <pc:docMk/>
          <pc:sldMk cId="1683447042" sldId="301"/>
        </pc:sldMkLst>
        <pc:spChg chg="del">
          <ac:chgData name="Barney Lawrence" userId="993b92e47e495d54" providerId="LiveId" clId="{ECBAF477-C138-47EE-8CD7-9A9CB6BDE965}" dt="2022-09-19T17:06:38.923" v="1779" actId="478"/>
          <ac:spMkLst>
            <pc:docMk/>
            <pc:sldMk cId="1683447042" sldId="301"/>
            <ac:spMk id="2" creationId="{591ACB42-B51F-2493-6851-00071DE0B1FB}"/>
          </ac:spMkLst>
        </pc:spChg>
        <pc:spChg chg="del">
          <ac:chgData name="Barney Lawrence" userId="993b92e47e495d54" providerId="LiveId" clId="{ECBAF477-C138-47EE-8CD7-9A9CB6BDE965}" dt="2022-09-19T17:06:37.179" v="1778" actId="478"/>
          <ac:spMkLst>
            <pc:docMk/>
            <pc:sldMk cId="1683447042" sldId="301"/>
            <ac:spMk id="3" creationId="{165BDFA8-0CA0-D8EB-AA02-187F7D3DA512}"/>
          </ac:spMkLst>
        </pc:spChg>
        <pc:spChg chg="add mod">
          <ac:chgData name="Barney Lawrence" userId="993b92e47e495d54" providerId="LiveId" clId="{ECBAF477-C138-47EE-8CD7-9A9CB6BDE965}" dt="2022-09-19T17:08:46.537" v="1836" actId="20577"/>
          <ac:spMkLst>
            <pc:docMk/>
            <pc:sldMk cId="1683447042" sldId="301"/>
            <ac:spMk id="5" creationId="{9CC8E913-A444-080C-A6DE-FD89A9870469}"/>
          </ac:spMkLst>
        </pc:spChg>
      </pc:sldChg>
      <pc:sldChg chg="addSp delSp modSp new mod setBg setClrOvrMap">
        <pc:chgData name="Barney Lawrence" userId="993b92e47e495d54" providerId="LiveId" clId="{ECBAF477-C138-47EE-8CD7-9A9CB6BDE965}" dt="2022-10-01T15:20:45.757" v="2755" actId="14100"/>
        <pc:sldMkLst>
          <pc:docMk/>
          <pc:sldMk cId="3844660499" sldId="302"/>
        </pc:sldMkLst>
        <pc:spChg chg="del">
          <ac:chgData name="Barney Lawrence" userId="993b92e47e495d54" providerId="LiveId" clId="{ECBAF477-C138-47EE-8CD7-9A9CB6BDE965}" dt="2022-09-21T18:23:22.665" v="1841" actId="478"/>
          <ac:spMkLst>
            <pc:docMk/>
            <pc:sldMk cId="3844660499" sldId="302"/>
            <ac:spMk id="2" creationId="{50ACA258-D13D-EBC9-CE76-AB73D56F11DA}"/>
          </ac:spMkLst>
        </pc:spChg>
        <pc:spChg chg="del">
          <ac:chgData name="Barney Lawrence" userId="993b92e47e495d54" providerId="LiveId" clId="{ECBAF477-C138-47EE-8CD7-9A9CB6BDE965}" dt="2022-09-21T18:23:05.502" v="1838" actId="931"/>
          <ac:spMkLst>
            <pc:docMk/>
            <pc:sldMk cId="3844660499" sldId="302"/>
            <ac:spMk id="3" creationId="{87BD1E06-C0C2-D4F8-47DA-DDF4182862EE}"/>
          </ac:spMkLst>
        </pc:spChg>
        <pc:spChg chg="add del mod">
          <ac:chgData name="Barney Lawrence" userId="993b92e47e495d54" providerId="LiveId" clId="{ECBAF477-C138-47EE-8CD7-9A9CB6BDE965}" dt="2022-09-21T18:23:16.703" v="1840" actId="478"/>
          <ac:spMkLst>
            <pc:docMk/>
            <pc:sldMk cId="3844660499" sldId="302"/>
            <ac:spMk id="7" creationId="{94679B37-E9F3-D42F-DACE-D87FC673A196}"/>
          </ac:spMkLst>
        </pc:spChg>
        <pc:spChg chg="add del mod">
          <ac:chgData name="Barney Lawrence" userId="993b92e47e495d54" providerId="LiveId" clId="{ECBAF477-C138-47EE-8CD7-9A9CB6BDE965}" dt="2022-09-21T18:26:12.643" v="1860" actId="478"/>
          <ac:spMkLst>
            <pc:docMk/>
            <pc:sldMk cId="3844660499" sldId="302"/>
            <ac:spMk id="10" creationId="{57F48ED0-FFDF-70D9-10C8-32C4DF9EF652}"/>
          </ac:spMkLst>
        </pc:spChg>
        <pc:spChg chg="add del mod">
          <ac:chgData name="Barney Lawrence" userId="993b92e47e495d54" providerId="LiveId" clId="{ECBAF477-C138-47EE-8CD7-9A9CB6BDE965}" dt="2022-09-21T18:25:38.620" v="1853" actId="478"/>
          <ac:spMkLst>
            <pc:docMk/>
            <pc:sldMk cId="3844660499" sldId="302"/>
            <ac:spMk id="13" creationId="{4691219E-CCB7-9464-43DB-A0113ED67A9C}"/>
          </ac:spMkLst>
        </pc:spChg>
        <pc:spChg chg="add del mod">
          <ac:chgData name="Barney Lawrence" userId="993b92e47e495d54" providerId="LiveId" clId="{ECBAF477-C138-47EE-8CD7-9A9CB6BDE965}" dt="2022-09-21T18:25:59.607" v="1859" actId="478"/>
          <ac:spMkLst>
            <pc:docMk/>
            <pc:sldMk cId="3844660499" sldId="302"/>
            <ac:spMk id="16" creationId="{89CA15F1-6C81-35DA-F18B-3246335C21B0}"/>
          </ac:spMkLst>
        </pc:spChg>
        <pc:spChg chg="add mod ord">
          <ac:chgData name="Barney Lawrence" userId="993b92e47e495d54" providerId="LiveId" clId="{ECBAF477-C138-47EE-8CD7-9A9CB6BDE965}" dt="2022-10-01T15:20:45.757" v="2755" actId="14100"/>
          <ac:spMkLst>
            <pc:docMk/>
            <pc:sldMk cId="3844660499" sldId="302"/>
            <ac:spMk id="17" creationId="{BB21CD06-C010-2047-428F-D054AC44776C}"/>
          </ac:spMkLst>
        </pc:spChg>
        <pc:spChg chg="add del">
          <ac:chgData name="Barney Lawrence" userId="993b92e47e495d54" providerId="LiveId" clId="{ECBAF477-C138-47EE-8CD7-9A9CB6BDE965}" dt="2022-10-01T14:17:41.078" v="2700" actId="26606"/>
          <ac:spMkLst>
            <pc:docMk/>
            <pc:sldMk cId="3844660499" sldId="302"/>
            <ac:spMk id="22" creationId="{60B21A5C-062F-46C2-8389-53D40F46AA26}"/>
          </ac:spMkLst>
        </pc:spChg>
        <pc:spChg chg="add del">
          <ac:chgData name="Barney Lawrence" userId="993b92e47e495d54" providerId="LiveId" clId="{ECBAF477-C138-47EE-8CD7-9A9CB6BDE965}" dt="2022-10-01T14:17:41.078" v="2700" actId="26606"/>
          <ac:spMkLst>
            <pc:docMk/>
            <pc:sldMk cId="3844660499" sldId="302"/>
            <ac:spMk id="24" creationId="{8A177BCC-4208-4795-8572-4D623BA1E2A0}"/>
          </ac:spMkLst>
        </pc:spChg>
        <pc:spChg chg="add del">
          <ac:chgData name="Barney Lawrence" userId="993b92e47e495d54" providerId="LiveId" clId="{ECBAF477-C138-47EE-8CD7-9A9CB6BDE965}" dt="2022-10-01T14:17:41.075" v="2699" actId="26606"/>
          <ac:spMkLst>
            <pc:docMk/>
            <pc:sldMk cId="3844660499" sldId="302"/>
            <ac:spMk id="29" creationId="{F72D119F-8562-42DA-AE9A-70D44FDCFD12}"/>
          </ac:spMkLst>
        </pc:spChg>
        <pc:spChg chg="add">
          <ac:chgData name="Barney Lawrence" userId="993b92e47e495d54" providerId="LiveId" clId="{ECBAF477-C138-47EE-8CD7-9A9CB6BDE965}" dt="2022-10-01T14:17:41.078" v="2700" actId="26606"/>
          <ac:spMkLst>
            <pc:docMk/>
            <pc:sldMk cId="3844660499" sldId="302"/>
            <ac:spMk id="31" creationId="{8A177BCC-4208-4795-8572-4D623BA1E2A0}"/>
          </ac:spMkLst>
        </pc:spChg>
        <pc:spChg chg="add">
          <ac:chgData name="Barney Lawrence" userId="993b92e47e495d54" providerId="LiveId" clId="{ECBAF477-C138-47EE-8CD7-9A9CB6BDE965}" dt="2022-10-01T14:17:41.078" v="2700" actId="26606"/>
          <ac:spMkLst>
            <pc:docMk/>
            <pc:sldMk cId="3844660499" sldId="302"/>
            <ac:spMk id="32" creationId="{60B21A5C-062F-46C2-8389-53D40F46AA26}"/>
          </ac:spMkLst>
        </pc:spChg>
        <pc:picChg chg="add del mod">
          <ac:chgData name="Barney Lawrence" userId="993b92e47e495d54" providerId="LiveId" clId="{ECBAF477-C138-47EE-8CD7-9A9CB6BDE965}" dt="2022-09-21T18:23:10.945" v="1839" actId="478"/>
          <ac:picMkLst>
            <pc:docMk/>
            <pc:sldMk cId="3844660499" sldId="302"/>
            <ac:picMk id="5" creationId="{3FBFC616-19BC-45BE-619B-B9FA6D395999}"/>
          </ac:picMkLst>
        </pc:picChg>
        <pc:picChg chg="add mod">
          <ac:chgData name="Barney Lawrence" userId="993b92e47e495d54" providerId="LiveId" clId="{ECBAF477-C138-47EE-8CD7-9A9CB6BDE965}" dt="2022-10-01T14:17:41.078" v="2700" actId="26606"/>
          <ac:picMkLst>
            <pc:docMk/>
            <pc:sldMk cId="3844660499" sldId="302"/>
            <ac:picMk id="9" creationId="{B7A913FD-2C98-C8B1-5E29-BACB1F601D76}"/>
          </ac:picMkLst>
        </pc:picChg>
        <pc:picChg chg="add del mod">
          <ac:chgData name="Barney Lawrence" userId="993b92e47e495d54" providerId="LiveId" clId="{ECBAF477-C138-47EE-8CD7-9A9CB6BDE965}" dt="2022-09-21T18:25:38.620" v="1853" actId="478"/>
          <ac:picMkLst>
            <pc:docMk/>
            <pc:sldMk cId="3844660499" sldId="302"/>
            <ac:picMk id="12" creationId="{124B294F-E8AE-079A-2CA6-BC9743E3F5BD}"/>
          </ac:picMkLst>
        </pc:picChg>
        <pc:picChg chg="add mod ord">
          <ac:chgData name="Barney Lawrence" userId="993b92e47e495d54" providerId="LiveId" clId="{ECBAF477-C138-47EE-8CD7-9A9CB6BDE965}" dt="2022-10-01T14:17:41.075" v="2699" actId="26606"/>
          <ac:picMkLst>
            <pc:docMk/>
            <pc:sldMk cId="3844660499" sldId="302"/>
            <ac:picMk id="15" creationId="{57D8D995-A4D0-E318-D4C8-CD745433CAF5}"/>
          </ac:picMkLst>
        </pc:picChg>
      </pc:sldChg>
      <pc:sldChg chg="addSp delSp modSp new mod">
        <pc:chgData name="Barney Lawrence" userId="993b92e47e495d54" providerId="LiveId" clId="{ECBAF477-C138-47EE-8CD7-9A9CB6BDE965}" dt="2022-09-21T19:38:55.310" v="2298" actId="113"/>
        <pc:sldMkLst>
          <pc:docMk/>
          <pc:sldMk cId="3823655470" sldId="303"/>
        </pc:sldMkLst>
        <pc:spChg chg="del">
          <ac:chgData name="Barney Lawrence" userId="993b92e47e495d54" providerId="LiveId" clId="{ECBAF477-C138-47EE-8CD7-9A9CB6BDE965}" dt="2022-09-21T18:40:25.105" v="1914" actId="478"/>
          <ac:spMkLst>
            <pc:docMk/>
            <pc:sldMk cId="3823655470" sldId="303"/>
            <ac:spMk id="2" creationId="{ACA8BC66-33A8-55E8-B8A1-93781409F873}"/>
          </ac:spMkLst>
        </pc:spChg>
        <pc:spChg chg="del">
          <ac:chgData name="Barney Lawrence" userId="993b92e47e495d54" providerId="LiveId" clId="{ECBAF477-C138-47EE-8CD7-9A9CB6BDE965}" dt="2022-09-21T18:40:22.480" v="1913" actId="478"/>
          <ac:spMkLst>
            <pc:docMk/>
            <pc:sldMk cId="3823655470" sldId="303"/>
            <ac:spMk id="3" creationId="{38CA7B4E-DE7E-3ACC-84AE-32240469BAE7}"/>
          </ac:spMkLst>
        </pc:spChg>
        <pc:spChg chg="add del mod">
          <ac:chgData name="Barney Lawrence" userId="993b92e47e495d54" providerId="LiveId" clId="{ECBAF477-C138-47EE-8CD7-9A9CB6BDE965}" dt="2022-09-21T19:38:55.310" v="2298" actId="113"/>
          <ac:spMkLst>
            <pc:docMk/>
            <pc:sldMk cId="3823655470" sldId="303"/>
            <ac:spMk id="7" creationId="{EA5F0C86-7E48-EF7E-0A0F-42DC47F02DF5}"/>
          </ac:spMkLst>
        </pc:spChg>
        <pc:spChg chg="add del mod">
          <ac:chgData name="Barney Lawrence" userId="993b92e47e495d54" providerId="LiveId" clId="{ECBAF477-C138-47EE-8CD7-9A9CB6BDE965}" dt="2022-09-21T19:34:13.197" v="2217" actId="478"/>
          <ac:spMkLst>
            <pc:docMk/>
            <pc:sldMk cId="3823655470" sldId="303"/>
            <ac:spMk id="8" creationId="{B31142A2-CDA2-A3C3-2806-3AA61A627F98}"/>
          </ac:spMkLst>
        </pc:spChg>
        <pc:graphicFrameChg chg="add del mod">
          <ac:chgData name="Barney Lawrence" userId="993b92e47e495d54" providerId="LiveId" clId="{ECBAF477-C138-47EE-8CD7-9A9CB6BDE965}" dt="2022-09-21T19:06:05.132" v="1918"/>
          <ac:graphicFrameMkLst>
            <pc:docMk/>
            <pc:sldMk cId="3823655470" sldId="303"/>
            <ac:graphicFrameMk id="4" creationId="{9F5245F2-5646-752C-CEC9-E81F9D76A9D7}"/>
          </ac:graphicFrameMkLst>
        </pc:graphicFrameChg>
        <pc:graphicFrameChg chg="add mod">
          <ac:chgData name="Barney Lawrence" userId="993b92e47e495d54" providerId="LiveId" clId="{ECBAF477-C138-47EE-8CD7-9A9CB6BDE965}" dt="2022-09-21T19:06:11.565" v="1920" actId="1076"/>
          <ac:graphicFrameMkLst>
            <pc:docMk/>
            <pc:sldMk cId="3823655470" sldId="303"/>
            <ac:graphicFrameMk id="5" creationId="{18EABC8E-6029-5D9A-BA06-445BD6BEB363}"/>
          </ac:graphicFrameMkLst>
        </pc:graphicFrameChg>
      </pc:sldChg>
      <pc:sldChg chg="delSp modSp add mod delAnim modAnim">
        <pc:chgData name="Barney Lawrence" userId="993b92e47e495d54" providerId="LiveId" clId="{ECBAF477-C138-47EE-8CD7-9A9CB6BDE965}" dt="2022-09-21T18:38:37.525" v="1912" actId="478"/>
        <pc:sldMkLst>
          <pc:docMk/>
          <pc:sldMk cId="3949699293" sldId="304"/>
        </pc:sldMkLst>
        <pc:spChg chg="del mod">
          <ac:chgData name="Barney Lawrence" userId="993b92e47e495d54" providerId="LiveId" clId="{ECBAF477-C138-47EE-8CD7-9A9CB6BDE965}" dt="2022-09-21T18:37:12.621" v="1885" actId="478"/>
          <ac:spMkLst>
            <pc:docMk/>
            <pc:sldMk cId="3949699293" sldId="304"/>
            <ac:spMk id="4" creationId="{88CB2117-F3FC-CD2D-DA30-5F5FF41845C1}"/>
          </ac:spMkLst>
        </pc:spChg>
        <pc:spChg chg="del mod">
          <ac:chgData name="Barney Lawrence" userId="993b92e47e495d54" providerId="LiveId" clId="{ECBAF477-C138-47EE-8CD7-9A9CB6BDE965}" dt="2022-09-21T18:37:06.837" v="1883" actId="478"/>
          <ac:spMkLst>
            <pc:docMk/>
            <pc:sldMk cId="3949699293" sldId="304"/>
            <ac:spMk id="6" creationId="{49C95792-E4F0-5B8B-57A4-48610A1CBE42}"/>
          </ac:spMkLst>
        </pc:spChg>
        <pc:spChg chg="mod">
          <ac:chgData name="Barney Lawrence" userId="993b92e47e495d54" providerId="LiveId" clId="{ECBAF477-C138-47EE-8CD7-9A9CB6BDE965}" dt="2022-09-21T18:37:23.071" v="1888" actId="20577"/>
          <ac:spMkLst>
            <pc:docMk/>
            <pc:sldMk cId="3949699293" sldId="304"/>
            <ac:spMk id="7" creationId="{C24145B7-3F03-2C73-2B03-5030640FB971}"/>
          </ac:spMkLst>
        </pc:spChg>
        <pc:graphicFrameChg chg="del mod modGraphic">
          <ac:chgData name="Barney Lawrence" userId="993b92e47e495d54" providerId="LiveId" clId="{ECBAF477-C138-47EE-8CD7-9A9CB6BDE965}" dt="2022-09-21T18:38:37.525" v="1912" actId="478"/>
          <ac:graphicFrameMkLst>
            <pc:docMk/>
            <pc:sldMk cId="3949699293" sldId="304"/>
            <ac:graphicFrameMk id="3" creationId="{525DF6C3-1C44-25D8-1B16-EDBE88ACFB06}"/>
          </ac:graphicFrameMkLst>
        </pc:graphicFrameChg>
        <pc:graphicFrameChg chg="mod modGraphic">
          <ac:chgData name="Barney Lawrence" userId="993b92e47e495d54" providerId="LiveId" clId="{ECBAF477-C138-47EE-8CD7-9A9CB6BDE965}" dt="2022-09-21T18:38:31.564" v="1911" actId="14734"/>
          <ac:graphicFrameMkLst>
            <pc:docMk/>
            <pc:sldMk cId="3949699293" sldId="304"/>
            <ac:graphicFrameMk id="5" creationId="{9BFBEC2F-AAAC-E8B7-2E3E-18E3D94EBFC1}"/>
          </ac:graphicFrameMkLst>
        </pc:graphicFrameChg>
      </pc:sldChg>
      <pc:sldChg chg="addSp delSp modSp add mod">
        <pc:chgData name="Barney Lawrence" userId="993b92e47e495d54" providerId="LiveId" clId="{ECBAF477-C138-47EE-8CD7-9A9CB6BDE965}" dt="2022-10-02T16:03:06.854" v="2997" actId="20577"/>
        <pc:sldMkLst>
          <pc:docMk/>
          <pc:sldMk cId="3546975" sldId="305"/>
        </pc:sldMkLst>
        <pc:spChg chg="add mod">
          <ac:chgData name="Barney Lawrence" userId="993b92e47e495d54" providerId="LiveId" clId="{ECBAF477-C138-47EE-8CD7-9A9CB6BDE965}" dt="2022-10-02T16:03:06.854" v="2997" actId="20577"/>
          <ac:spMkLst>
            <pc:docMk/>
            <pc:sldMk cId="3546975" sldId="305"/>
            <ac:spMk id="2" creationId="{68918123-2BA4-569B-1E38-EAF350E8E4B3}"/>
          </ac:spMkLst>
        </pc:spChg>
        <pc:spChg chg="add del mod">
          <ac:chgData name="Barney Lawrence" userId="993b92e47e495d54" providerId="LiveId" clId="{ECBAF477-C138-47EE-8CD7-9A9CB6BDE965}" dt="2022-09-21T19:34:34.964" v="2218" actId="478"/>
          <ac:spMkLst>
            <pc:docMk/>
            <pc:sldMk cId="3546975" sldId="305"/>
            <ac:spMk id="3" creationId="{A1FCA12C-BDBB-5288-6507-454CF23AE245}"/>
          </ac:spMkLst>
        </pc:spChg>
        <pc:spChg chg="mod">
          <ac:chgData name="Barney Lawrence" userId="993b92e47e495d54" providerId="LiveId" clId="{ECBAF477-C138-47EE-8CD7-9A9CB6BDE965}" dt="2022-09-21T19:33:29.710" v="2157" actId="1038"/>
          <ac:spMkLst>
            <pc:docMk/>
            <pc:sldMk cId="3546975" sldId="305"/>
            <ac:spMk id="7" creationId="{EA5F0C86-7E48-EF7E-0A0F-42DC47F02DF5}"/>
          </ac:spMkLst>
        </pc:spChg>
        <pc:graphicFrameChg chg="modGraphic">
          <ac:chgData name="Barney Lawrence" userId="993b92e47e495d54" providerId="LiveId" clId="{ECBAF477-C138-47EE-8CD7-9A9CB6BDE965}" dt="2022-09-21T19:10:49.088" v="1931" actId="207"/>
          <ac:graphicFrameMkLst>
            <pc:docMk/>
            <pc:sldMk cId="3546975" sldId="305"/>
            <ac:graphicFrameMk id="5" creationId="{18EABC8E-6029-5D9A-BA06-445BD6BEB363}"/>
          </ac:graphicFrameMkLst>
        </pc:graphicFrameChg>
      </pc:sldChg>
      <pc:sldChg chg="addSp delSp modSp add mod">
        <pc:chgData name="Barney Lawrence" userId="993b92e47e495d54" providerId="LiveId" clId="{ECBAF477-C138-47EE-8CD7-9A9CB6BDE965}" dt="2022-09-21T19:36:36.970" v="2255" actId="6549"/>
        <pc:sldMkLst>
          <pc:docMk/>
          <pc:sldMk cId="770450837" sldId="306"/>
        </pc:sldMkLst>
        <pc:spChg chg="mod">
          <ac:chgData name="Barney Lawrence" userId="993b92e47e495d54" providerId="LiveId" clId="{ECBAF477-C138-47EE-8CD7-9A9CB6BDE965}" dt="2022-09-21T19:36:36.970" v="2255" actId="6549"/>
          <ac:spMkLst>
            <pc:docMk/>
            <pc:sldMk cId="770450837" sldId="306"/>
            <ac:spMk id="2" creationId="{68918123-2BA4-569B-1E38-EAF350E8E4B3}"/>
          </ac:spMkLst>
        </pc:spChg>
        <pc:spChg chg="add del mod">
          <ac:chgData name="Barney Lawrence" userId="993b92e47e495d54" providerId="LiveId" clId="{ECBAF477-C138-47EE-8CD7-9A9CB6BDE965}" dt="2022-09-21T19:33:10.969" v="2132" actId="478"/>
          <ac:spMkLst>
            <pc:docMk/>
            <pc:sldMk cId="770450837" sldId="306"/>
            <ac:spMk id="3" creationId="{D65A3F7E-35DF-2780-0631-2FFE758F39DB}"/>
          </ac:spMkLst>
        </pc:spChg>
        <pc:spChg chg="mod">
          <ac:chgData name="Barney Lawrence" userId="993b92e47e495d54" providerId="LiveId" clId="{ECBAF477-C138-47EE-8CD7-9A9CB6BDE965}" dt="2022-09-21T19:33:02.695" v="2131" actId="1038"/>
          <ac:spMkLst>
            <pc:docMk/>
            <pc:sldMk cId="770450837" sldId="306"/>
            <ac:spMk id="7" creationId="{EA5F0C86-7E48-EF7E-0A0F-42DC47F02DF5}"/>
          </ac:spMkLst>
        </pc:spChg>
        <pc:graphicFrameChg chg="mod modGraphic">
          <ac:chgData name="Barney Lawrence" userId="993b92e47e495d54" providerId="LiveId" clId="{ECBAF477-C138-47EE-8CD7-9A9CB6BDE965}" dt="2022-09-21T19:14:09.694" v="1959"/>
          <ac:graphicFrameMkLst>
            <pc:docMk/>
            <pc:sldMk cId="770450837" sldId="306"/>
            <ac:graphicFrameMk id="5" creationId="{18EABC8E-6029-5D9A-BA06-445BD6BEB363}"/>
          </ac:graphicFrameMkLst>
        </pc:graphicFrameChg>
      </pc:sldChg>
      <pc:sldChg chg="addSp delSp modSp add mod modTransition">
        <pc:chgData name="Barney Lawrence" userId="993b92e47e495d54" providerId="LiveId" clId="{ECBAF477-C138-47EE-8CD7-9A9CB6BDE965}" dt="2022-09-21T19:36:59.709" v="2273" actId="20577"/>
        <pc:sldMkLst>
          <pc:docMk/>
          <pc:sldMk cId="301815177" sldId="307"/>
        </pc:sldMkLst>
        <pc:spChg chg="mod">
          <ac:chgData name="Barney Lawrence" userId="993b92e47e495d54" providerId="LiveId" clId="{ECBAF477-C138-47EE-8CD7-9A9CB6BDE965}" dt="2022-09-21T19:36:59.709" v="2273" actId="20577"/>
          <ac:spMkLst>
            <pc:docMk/>
            <pc:sldMk cId="301815177" sldId="307"/>
            <ac:spMk id="2" creationId="{68918123-2BA4-569B-1E38-EAF350E8E4B3}"/>
          </ac:spMkLst>
        </pc:spChg>
        <pc:spChg chg="mod">
          <ac:chgData name="Barney Lawrence" userId="993b92e47e495d54" providerId="LiveId" clId="{ECBAF477-C138-47EE-8CD7-9A9CB6BDE965}" dt="2022-09-21T19:31:33.741" v="2069" actId="1076"/>
          <ac:spMkLst>
            <pc:docMk/>
            <pc:sldMk cId="301815177" sldId="307"/>
            <ac:spMk id="7" creationId="{EA5F0C86-7E48-EF7E-0A0F-42DC47F02DF5}"/>
          </ac:spMkLst>
        </pc:spChg>
        <pc:spChg chg="add del mod">
          <ac:chgData name="Barney Lawrence" userId="993b92e47e495d54" providerId="LiveId" clId="{ECBAF477-C138-47EE-8CD7-9A9CB6BDE965}" dt="2022-09-21T19:29:04" v="2054" actId="478"/>
          <ac:spMkLst>
            <pc:docMk/>
            <pc:sldMk cId="301815177" sldId="307"/>
            <ac:spMk id="8" creationId="{7ED8F5F0-7D21-6E33-6081-441204E74416}"/>
          </ac:spMkLst>
        </pc:spChg>
        <pc:spChg chg="add del mod">
          <ac:chgData name="Barney Lawrence" userId="993b92e47e495d54" providerId="LiveId" clId="{ECBAF477-C138-47EE-8CD7-9A9CB6BDE965}" dt="2022-09-21T19:35:22.817" v="2224" actId="478"/>
          <ac:spMkLst>
            <pc:docMk/>
            <pc:sldMk cId="301815177" sldId="307"/>
            <ac:spMk id="9" creationId="{5B9F3D21-0D2B-0251-315C-9C44B5AFC127}"/>
          </ac:spMkLst>
        </pc:spChg>
        <pc:graphicFrameChg chg="add del mod">
          <ac:chgData name="Barney Lawrence" userId="993b92e47e495d54" providerId="LiveId" clId="{ECBAF477-C138-47EE-8CD7-9A9CB6BDE965}" dt="2022-09-21T19:15:59.825" v="1963"/>
          <ac:graphicFrameMkLst>
            <pc:docMk/>
            <pc:sldMk cId="301815177" sldId="307"/>
            <ac:graphicFrameMk id="3" creationId="{E7CA5F4B-7637-BC54-A62F-550B73F1D221}"/>
          </ac:graphicFrameMkLst>
        </pc:graphicFrameChg>
        <pc:graphicFrameChg chg="add mod">
          <ac:chgData name="Barney Lawrence" userId="993b92e47e495d54" providerId="LiveId" clId="{ECBAF477-C138-47EE-8CD7-9A9CB6BDE965}" dt="2022-09-21T19:16:43.870" v="1991" actId="1035"/>
          <ac:graphicFrameMkLst>
            <pc:docMk/>
            <pc:sldMk cId="301815177" sldId="307"/>
            <ac:graphicFrameMk id="4" creationId="{EE555787-0E8F-A7D0-E0C8-2C700D3F33B8}"/>
          </ac:graphicFrameMkLst>
        </pc:graphicFrameChg>
        <pc:graphicFrameChg chg="del mod">
          <ac:chgData name="Barney Lawrence" userId="993b92e47e495d54" providerId="LiveId" clId="{ECBAF477-C138-47EE-8CD7-9A9CB6BDE965}" dt="2022-09-21T19:16:13.728" v="1966" actId="478"/>
          <ac:graphicFrameMkLst>
            <pc:docMk/>
            <pc:sldMk cId="301815177" sldId="307"/>
            <ac:graphicFrameMk id="5" creationId="{18EABC8E-6029-5D9A-BA06-445BD6BEB363}"/>
          </ac:graphicFrameMkLst>
        </pc:graphicFrameChg>
        <pc:graphicFrameChg chg="add del mod">
          <ac:chgData name="Barney Lawrence" userId="993b92e47e495d54" providerId="LiveId" clId="{ECBAF477-C138-47EE-8CD7-9A9CB6BDE965}" dt="2022-09-21T19:17:42.359" v="2001"/>
          <ac:graphicFrameMkLst>
            <pc:docMk/>
            <pc:sldMk cId="301815177" sldId="307"/>
            <ac:graphicFrameMk id="6" creationId="{7E31E997-3172-30C5-9D12-85A085F26C3B}"/>
          </ac:graphicFrameMkLst>
        </pc:graphicFrameChg>
      </pc:sldChg>
      <pc:sldChg chg="addSp delSp modSp add mod modTransition modAnim">
        <pc:chgData name="Barney Lawrence" userId="993b92e47e495d54" providerId="LiveId" clId="{ECBAF477-C138-47EE-8CD7-9A9CB6BDE965}" dt="2022-09-21T19:37:28.346" v="2297" actId="20577"/>
        <pc:sldMkLst>
          <pc:docMk/>
          <pc:sldMk cId="3984140461" sldId="308"/>
        </pc:sldMkLst>
        <pc:spChg chg="mod">
          <ac:chgData name="Barney Lawrence" userId="993b92e47e495d54" providerId="LiveId" clId="{ECBAF477-C138-47EE-8CD7-9A9CB6BDE965}" dt="2022-09-21T19:37:28.346" v="2297" actId="20577"/>
          <ac:spMkLst>
            <pc:docMk/>
            <pc:sldMk cId="3984140461" sldId="308"/>
            <ac:spMk id="2" creationId="{68918123-2BA4-569B-1E38-EAF350E8E4B3}"/>
          </ac:spMkLst>
        </pc:spChg>
        <pc:spChg chg="add del mod">
          <ac:chgData name="Barney Lawrence" userId="993b92e47e495d54" providerId="LiveId" clId="{ECBAF477-C138-47EE-8CD7-9A9CB6BDE965}" dt="2022-09-21T19:34:47.916" v="2219" actId="478"/>
          <ac:spMkLst>
            <pc:docMk/>
            <pc:sldMk cId="3984140461" sldId="308"/>
            <ac:spMk id="6" creationId="{E59BA2AC-E77C-1202-5F0D-C87B1E3DEA5C}"/>
          </ac:spMkLst>
        </pc:spChg>
        <pc:spChg chg="mod">
          <ac:chgData name="Barney Lawrence" userId="993b92e47e495d54" providerId="LiveId" clId="{ECBAF477-C138-47EE-8CD7-9A9CB6BDE965}" dt="2022-09-21T19:32:06.764" v="2073" actId="1076"/>
          <ac:spMkLst>
            <pc:docMk/>
            <pc:sldMk cId="3984140461" sldId="308"/>
            <ac:spMk id="7" creationId="{EA5F0C86-7E48-EF7E-0A0F-42DC47F02DF5}"/>
          </ac:spMkLst>
        </pc:spChg>
        <pc:graphicFrameChg chg="add del mod">
          <ac:chgData name="Barney Lawrence" userId="993b92e47e495d54" providerId="LiveId" clId="{ECBAF477-C138-47EE-8CD7-9A9CB6BDE965}" dt="2022-09-21T19:21:09.397" v="2019"/>
          <ac:graphicFrameMkLst>
            <pc:docMk/>
            <pc:sldMk cId="3984140461" sldId="308"/>
            <ac:graphicFrameMk id="3" creationId="{E374A52E-4FE5-2545-A1A1-6210B22210D5}"/>
          </ac:graphicFrameMkLst>
        </pc:graphicFrameChg>
        <pc:graphicFrameChg chg="modGraphic">
          <ac:chgData name="Barney Lawrence" userId="993b92e47e495d54" providerId="LiveId" clId="{ECBAF477-C138-47EE-8CD7-9A9CB6BDE965}" dt="2022-09-21T19:19:10.688" v="2015" actId="207"/>
          <ac:graphicFrameMkLst>
            <pc:docMk/>
            <pc:sldMk cId="3984140461" sldId="308"/>
            <ac:graphicFrameMk id="4" creationId="{EE555787-0E8F-A7D0-E0C8-2C700D3F33B8}"/>
          </ac:graphicFrameMkLst>
        </pc:graphicFrameChg>
        <pc:graphicFrameChg chg="add mod modGraphic">
          <ac:chgData name="Barney Lawrence" userId="993b92e47e495d54" providerId="LiveId" clId="{ECBAF477-C138-47EE-8CD7-9A9CB6BDE965}" dt="2022-09-21T19:25:32.303" v="2045" actId="122"/>
          <ac:graphicFrameMkLst>
            <pc:docMk/>
            <pc:sldMk cId="3984140461" sldId="308"/>
            <ac:graphicFrameMk id="5" creationId="{D57B3C2B-C592-3C08-4251-01825932D291}"/>
          </ac:graphicFrameMkLst>
        </pc:graphicFrameChg>
      </pc:sldChg>
      <pc:sldChg chg="addSp delSp modSp new mod modAnim">
        <pc:chgData name="Barney Lawrence" userId="993b92e47e495d54" providerId="LiveId" clId="{ECBAF477-C138-47EE-8CD7-9A9CB6BDE965}" dt="2022-09-24T11:07:28.527" v="2328" actId="15"/>
        <pc:sldMkLst>
          <pc:docMk/>
          <pc:sldMk cId="521979919" sldId="309"/>
        </pc:sldMkLst>
        <pc:spChg chg="del">
          <ac:chgData name="Barney Lawrence" userId="993b92e47e495d54" providerId="LiveId" clId="{ECBAF477-C138-47EE-8CD7-9A9CB6BDE965}" dt="2022-09-24T10:17:29.180" v="2301" actId="478"/>
          <ac:spMkLst>
            <pc:docMk/>
            <pc:sldMk cId="521979919" sldId="309"/>
            <ac:spMk id="2" creationId="{6B3469EF-4987-E506-6B27-B923F4DB8768}"/>
          </ac:spMkLst>
        </pc:spChg>
        <pc:spChg chg="del">
          <ac:chgData name="Barney Lawrence" userId="993b92e47e495d54" providerId="LiveId" clId="{ECBAF477-C138-47EE-8CD7-9A9CB6BDE965}" dt="2022-09-24T10:17:27.326" v="2300" actId="478"/>
          <ac:spMkLst>
            <pc:docMk/>
            <pc:sldMk cId="521979919" sldId="309"/>
            <ac:spMk id="3" creationId="{ECD46D2A-50D2-69DE-6CCD-4083D66425CE}"/>
          </ac:spMkLst>
        </pc:spChg>
        <pc:spChg chg="add mod">
          <ac:chgData name="Barney Lawrence" userId="993b92e47e495d54" providerId="LiveId" clId="{ECBAF477-C138-47EE-8CD7-9A9CB6BDE965}" dt="2022-09-24T10:59:18.247" v="2314" actId="1076"/>
          <ac:spMkLst>
            <pc:docMk/>
            <pc:sldMk cId="521979919" sldId="309"/>
            <ac:spMk id="4" creationId="{6AC9BCD2-3201-212F-05EC-8E96E74A2213}"/>
          </ac:spMkLst>
        </pc:spChg>
        <pc:spChg chg="add mod">
          <ac:chgData name="Barney Lawrence" userId="993b92e47e495d54" providerId="LiveId" clId="{ECBAF477-C138-47EE-8CD7-9A9CB6BDE965}" dt="2022-09-24T11:07:28.527" v="2328" actId="15"/>
          <ac:spMkLst>
            <pc:docMk/>
            <pc:sldMk cId="521979919" sldId="309"/>
            <ac:spMk id="6" creationId="{8F920B84-6353-A77C-0788-6E9A1F7A0297}"/>
          </ac:spMkLst>
        </pc:spChg>
      </pc:sldChg>
      <pc:sldChg chg="addSp delSp modSp new mod setBg setClrOvrMap">
        <pc:chgData name="Barney Lawrence" userId="993b92e47e495d54" providerId="LiveId" clId="{ECBAF477-C138-47EE-8CD7-9A9CB6BDE965}" dt="2022-10-01T15:24:25.941" v="2775" actId="1076"/>
        <pc:sldMkLst>
          <pc:docMk/>
          <pc:sldMk cId="4277915846" sldId="310"/>
        </pc:sldMkLst>
        <pc:spChg chg="del">
          <ac:chgData name="Barney Lawrence" userId="993b92e47e495d54" providerId="LiveId" clId="{ECBAF477-C138-47EE-8CD7-9A9CB6BDE965}" dt="2022-09-24T11:49:43.048" v="2337" actId="478"/>
          <ac:spMkLst>
            <pc:docMk/>
            <pc:sldMk cId="4277915846" sldId="310"/>
            <ac:spMk id="2" creationId="{0D4EE20F-02C2-421F-8DD1-CCD8AC7C8ED5}"/>
          </ac:spMkLst>
        </pc:spChg>
        <pc:spChg chg="del">
          <ac:chgData name="Barney Lawrence" userId="993b92e47e495d54" providerId="LiveId" clId="{ECBAF477-C138-47EE-8CD7-9A9CB6BDE965}" dt="2022-09-24T11:49:41.210" v="2336" actId="478"/>
          <ac:spMkLst>
            <pc:docMk/>
            <pc:sldMk cId="4277915846" sldId="310"/>
            <ac:spMk id="3" creationId="{4124171D-E4C0-C127-B019-A92E8DFD6043}"/>
          </ac:spMkLst>
        </pc:spChg>
        <pc:spChg chg="add del mod">
          <ac:chgData name="Barney Lawrence" userId="993b92e47e495d54" providerId="LiveId" clId="{ECBAF477-C138-47EE-8CD7-9A9CB6BDE965}" dt="2022-09-24T11:51:30.083" v="2339" actId="478"/>
          <ac:spMkLst>
            <pc:docMk/>
            <pc:sldMk cId="4277915846" sldId="310"/>
            <ac:spMk id="6" creationId="{A8C839A8-5A60-FFD4-4154-86D9BC90B567}"/>
          </ac:spMkLst>
        </pc:spChg>
        <pc:spChg chg="add mod">
          <ac:chgData name="Barney Lawrence" userId="993b92e47e495d54" providerId="LiveId" clId="{ECBAF477-C138-47EE-8CD7-9A9CB6BDE965}" dt="2022-10-01T15:24:25.941" v="2775" actId="1076"/>
          <ac:spMkLst>
            <pc:docMk/>
            <pc:sldMk cId="4277915846" sldId="310"/>
            <ac:spMk id="7" creationId="{86371AC3-0F97-5646-723A-97B686C5209C}"/>
          </ac:spMkLst>
        </pc:spChg>
        <pc:spChg chg="add del">
          <ac:chgData name="Barney Lawrence" userId="993b92e47e495d54" providerId="LiveId" clId="{ECBAF477-C138-47EE-8CD7-9A9CB6BDE965}" dt="2022-10-01T15:24:09.466" v="2773" actId="26606"/>
          <ac:spMkLst>
            <pc:docMk/>
            <pc:sldMk cId="4277915846" sldId="310"/>
            <ac:spMk id="12" creationId="{2C6334C2-F73F-4B3B-A626-DD5F69DF6ED0}"/>
          </ac:spMkLst>
        </pc:spChg>
        <pc:spChg chg="add">
          <ac:chgData name="Barney Lawrence" userId="993b92e47e495d54" providerId="LiveId" clId="{ECBAF477-C138-47EE-8CD7-9A9CB6BDE965}" dt="2022-10-01T15:24:09.466" v="2773" actId="26606"/>
          <ac:spMkLst>
            <pc:docMk/>
            <pc:sldMk cId="4277915846" sldId="310"/>
            <ac:spMk id="17" creationId="{E49CC64F-7275-4E33-961B-0C5CDC439875}"/>
          </ac:spMkLst>
        </pc:spChg>
        <pc:picChg chg="add mod">
          <ac:chgData name="Barney Lawrence" userId="993b92e47e495d54" providerId="LiveId" clId="{ECBAF477-C138-47EE-8CD7-9A9CB6BDE965}" dt="2022-10-01T15:24:09.466" v="2773" actId="26606"/>
          <ac:picMkLst>
            <pc:docMk/>
            <pc:sldMk cId="4277915846" sldId="310"/>
            <ac:picMk id="3" creationId="{6AF0B6CA-0BEB-4AE7-F978-E6F6B84957D5}"/>
          </ac:picMkLst>
        </pc:picChg>
        <pc:picChg chg="add del mod ord">
          <ac:chgData name="Barney Lawrence" userId="993b92e47e495d54" providerId="LiveId" clId="{ECBAF477-C138-47EE-8CD7-9A9CB6BDE965}" dt="2022-10-01T15:24:03.860" v="2771" actId="478"/>
          <ac:picMkLst>
            <pc:docMk/>
            <pc:sldMk cId="4277915846" sldId="310"/>
            <ac:picMk id="5" creationId="{D0567F22-FDDE-F01E-46F6-DC7810DC782E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2T16:26:05.398" v="3068" actId="14"/>
        <pc:sldMkLst>
          <pc:docMk/>
          <pc:sldMk cId="4062911790" sldId="311"/>
        </pc:sldMkLst>
        <pc:spChg chg="del">
          <ac:chgData name="Barney Lawrence" userId="993b92e47e495d54" providerId="LiveId" clId="{ECBAF477-C138-47EE-8CD7-9A9CB6BDE965}" dt="2022-09-24T12:50:32.599" v="2388" actId="478"/>
          <ac:spMkLst>
            <pc:docMk/>
            <pc:sldMk cId="4062911790" sldId="311"/>
            <ac:spMk id="2" creationId="{0FBDE1BB-DAFC-787D-61F0-E1FE86CC3C1D}"/>
          </ac:spMkLst>
        </pc:spChg>
        <pc:spChg chg="add mod">
          <ac:chgData name="Barney Lawrence" userId="993b92e47e495d54" providerId="LiveId" clId="{ECBAF477-C138-47EE-8CD7-9A9CB6BDE965}" dt="2022-10-02T16:15:00.943" v="3053" actId="1076"/>
          <ac:spMkLst>
            <pc:docMk/>
            <pc:sldMk cId="4062911790" sldId="311"/>
            <ac:spMk id="3" creationId="{1C3159AD-B01F-8F32-1399-065BF3F9F3F8}"/>
          </ac:spMkLst>
        </pc:spChg>
        <pc:spChg chg="del">
          <ac:chgData name="Barney Lawrence" userId="993b92e47e495d54" providerId="LiveId" clId="{ECBAF477-C138-47EE-8CD7-9A9CB6BDE965}" dt="2022-09-24T12:50:34.155" v="2389" actId="478"/>
          <ac:spMkLst>
            <pc:docMk/>
            <pc:sldMk cId="4062911790" sldId="311"/>
            <ac:spMk id="3" creationId="{51F5AABC-AF8E-EB95-A5BC-E08B5D52A48D}"/>
          </ac:spMkLst>
        </pc:spChg>
        <pc:spChg chg="add mod">
          <ac:chgData name="Barney Lawrence" userId="993b92e47e495d54" providerId="LiveId" clId="{ECBAF477-C138-47EE-8CD7-9A9CB6BDE965}" dt="2022-10-02T16:14:54.661" v="3051" actId="1076"/>
          <ac:spMkLst>
            <pc:docMk/>
            <pc:sldMk cId="4062911790" sldId="311"/>
            <ac:spMk id="6" creationId="{A3682DB7-E205-B1D3-3C82-FAA4CAA1B040}"/>
          </ac:spMkLst>
        </pc:spChg>
        <pc:spChg chg="add del mod">
          <ac:chgData name="Barney Lawrence" userId="993b92e47e495d54" providerId="LiveId" clId="{ECBAF477-C138-47EE-8CD7-9A9CB6BDE965}" dt="2022-10-01T15:34:37.405" v="2816"/>
          <ac:spMkLst>
            <pc:docMk/>
            <pc:sldMk cId="4062911790" sldId="311"/>
            <ac:spMk id="7" creationId="{D1AE0D59-2367-C732-C75F-192E292E0D9B}"/>
          </ac:spMkLst>
        </pc:spChg>
        <pc:spChg chg="add">
          <ac:chgData name="Barney Lawrence" userId="993b92e47e495d54" providerId="LiveId" clId="{ECBAF477-C138-47EE-8CD7-9A9CB6BDE965}" dt="2022-10-01T14:23:13.698" v="2746" actId="26606"/>
          <ac:spMkLst>
            <pc:docMk/>
            <pc:sldMk cId="4062911790" sldId="311"/>
            <ac:spMk id="11" creationId="{2C6334C2-F73F-4B3B-A626-DD5F69DF6ED0}"/>
          </ac:spMkLst>
        </pc:spChg>
        <pc:spChg chg="add mod">
          <ac:chgData name="Barney Lawrence" userId="993b92e47e495d54" providerId="LiveId" clId="{ECBAF477-C138-47EE-8CD7-9A9CB6BDE965}" dt="2022-10-02T16:26:05.398" v="3068" actId="14"/>
          <ac:spMkLst>
            <pc:docMk/>
            <pc:sldMk cId="4062911790" sldId="311"/>
            <ac:spMk id="12" creationId="{6CFE2B5A-9617-62E1-3682-B50B169358CD}"/>
          </ac:spMkLst>
        </pc:spChg>
        <pc:picChg chg="add del mod">
          <ac:chgData name="Barney Lawrence" userId="993b92e47e495d54" providerId="LiveId" clId="{ECBAF477-C138-47EE-8CD7-9A9CB6BDE965}" dt="2022-10-01T15:34:50.671" v="2818" actId="478"/>
          <ac:picMkLst>
            <pc:docMk/>
            <pc:sldMk cId="4062911790" sldId="311"/>
            <ac:picMk id="2" creationId="{05F1B8DB-C738-F543-512E-CABDE47DF6B3}"/>
          </ac:picMkLst>
        </pc:picChg>
        <pc:picChg chg="add del mod">
          <ac:chgData name="Barney Lawrence" userId="993b92e47e495d54" providerId="LiveId" clId="{ECBAF477-C138-47EE-8CD7-9A9CB6BDE965}" dt="2022-10-02T16:05:24.077" v="3011"/>
          <ac:picMkLst>
            <pc:docMk/>
            <pc:sldMk cId="4062911790" sldId="311"/>
            <ac:picMk id="2" creationId="{DC38E722-BBEE-11C7-E45B-D89B20D81814}"/>
          </ac:picMkLst>
        </pc:picChg>
        <pc:picChg chg="add del mod">
          <ac:chgData name="Barney Lawrence" userId="993b92e47e495d54" providerId="LiveId" clId="{ECBAF477-C138-47EE-8CD7-9A9CB6BDE965}" dt="2022-10-01T15:34:37.405" v="2816"/>
          <ac:picMkLst>
            <pc:docMk/>
            <pc:sldMk cId="4062911790" sldId="311"/>
            <ac:picMk id="4" creationId="{CFEF312A-3072-4025-6D38-96788CD64BCA}"/>
          </ac:picMkLst>
        </pc:picChg>
        <pc:picChg chg="add mod ord">
          <ac:chgData name="Barney Lawrence" userId="993b92e47e495d54" providerId="LiveId" clId="{ECBAF477-C138-47EE-8CD7-9A9CB6BDE965}" dt="2022-10-01T15:28:37.594" v="2807" actId="1076"/>
          <ac:picMkLst>
            <pc:docMk/>
            <pc:sldMk cId="4062911790" sldId="311"/>
            <ac:picMk id="5" creationId="{FFE83277-AB46-0144-9427-962F352BDBF4}"/>
          </ac:picMkLst>
        </pc:picChg>
        <pc:picChg chg="add del mod">
          <ac:chgData name="Barney Lawrence" userId="993b92e47e495d54" providerId="LiveId" clId="{ECBAF477-C138-47EE-8CD7-9A9CB6BDE965}" dt="2022-10-02T16:05:39.344" v="3015" actId="22"/>
          <ac:picMkLst>
            <pc:docMk/>
            <pc:sldMk cId="4062911790" sldId="311"/>
            <ac:picMk id="7" creationId="{A15DAF97-2A73-B79B-9626-C7D7DA9AA5DD}"/>
          </ac:picMkLst>
        </pc:picChg>
        <pc:picChg chg="add mod">
          <ac:chgData name="Barney Lawrence" userId="993b92e47e495d54" providerId="LiveId" clId="{ECBAF477-C138-47EE-8CD7-9A9CB6BDE965}" dt="2022-10-02T16:14:58.036" v="3052" actId="1076"/>
          <ac:picMkLst>
            <pc:docMk/>
            <pc:sldMk cId="4062911790" sldId="311"/>
            <ac:picMk id="9" creationId="{4D43E094-CC20-EA4F-825C-807B81FA8D37}"/>
          </ac:picMkLst>
        </pc:picChg>
        <pc:picChg chg="add del mod">
          <ac:chgData name="Barney Lawrence" userId="993b92e47e495d54" providerId="LiveId" clId="{ECBAF477-C138-47EE-8CD7-9A9CB6BDE965}" dt="2022-10-02T16:05:53.741" v="3018" actId="478"/>
          <ac:picMkLst>
            <pc:docMk/>
            <pc:sldMk cId="4062911790" sldId="311"/>
            <ac:picMk id="10" creationId="{808AD1F3-8F79-9E53-C003-B5E3CD4237AD}"/>
          </ac:picMkLst>
        </pc:picChg>
      </pc:sldChg>
      <pc:sldChg chg="add">
        <pc:chgData name="Barney Lawrence" userId="993b92e47e495d54" providerId="LiveId" clId="{ECBAF477-C138-47EE-8CD7-9A9CB6BDE965}" dt="2022-10-01T13:43:47.430" v="2527"/>
        <pc:sldMkLst>
          <pc:docMk/>
          <pc:sldMk cId="2882592218" sldId="313"/>
        </pc:sldMkLst>
      </pc:sldChg>
      <pc:sldChg chg="addSp delSp modSp new mod setBg modAnim setClrOvrMap">
        <pc:chgData name="Barney Lawrence" userId="993b92e47e495d54" providerId="LiveId" clId="{ECBAF477-C138-47EE-8CD7-9A9CB6BDE965}" dt="2022-10-01T15:21:19.537" v="2758" actId="255"/>
        <pc:sldMkLst>
          <pc:docMk/>
          <pc:sldMk cId="1394441874" sldId="314"/>
        </pc:sldMkLst>
        <pc:spChg chg="del">
          <ac:chgData name="Barney Lawrence" userId="993b92e47e495d54" providerId="LiveId" clId="{ECBAF477-C138-47EE-8CD7-9A9CB6BDE965}" dt="2022-10-01T13:59:44.517" v="2533" actId="478"/>
          <ac:spMkLst>
            <pc:docMk/>
            <pc:sldMk cId="1394441874" sldId="314"/>
            <ac:spMk id="2" creationId="{8BA098B2-9734-65D2-45EE-6C70DDD949DC}"/>
          </ac:spMkLst>
        </pc:spChg>
        <pc:spChg chg="mod">
          <ac:chgData name="Barney Lawrence" userId="993b92e47e495d54" providerId="LiveId" clId="{ECBAF477-C138-47EE-8CD7-9A9CB6BDE965}" dt="2022-10-01T15:21:19.537" v="2758" actId="255"/>
          <ac:spMkLst>
            <pc:docMk/>
            <pc:sldMk cId="1394441874" sldId="314"/>
            <ac:spMk id="3" creationId="{41E698A8-CE5B-DD25-42B3-A5F3938E2EE2}"/>
          </ac:spMkLst>
        </pc:spChg>
        <pc:spChg chg="add">
          <ac:chgData name="Barney Lawrence" userId="993b92e47e495d54" providerId="LiveId" clId="{ECBAF477-C138-47EE-8CD7-9A9CB6BDE965}" dt="2022-10-01T14:16:13.786" v="2688" actId="26606"/>
          <ac:spMkLst>
            <pc:docMk/>
            <pc:sldMk cId="1394441874" sldId="314"/>
            <ac:spMk id="10" creationId="{CF62D2A7-8207-488C-9F46-316BA81A16C8}"/>
          </ac:spMkLst>
        </pc:spChg>
        <pc:picChg chg="add mod">
          <ac:chgData name="Barney Lawrence" userId="993b92e47e495d54" providerId="LiveId" clId="{ECBAF477-C138-47EE-8CD7-9A9CB6BDE965}" dt="2022-10-01T14:16:13.786" v="2688" actId="26606"/>
          <ac:picMkLst>
            <pc:docMk/>
            <pc:sldMk cId="1394441874" sldId="314"/>
            <ac:picMk id="5" creationId="{2FC20014-9C05-8B43-577B-76C16CDAA17F}"/>
          </ac:picMkLst>
        </pc:picChg>
      </pc:sldChg>
      <pc:sldChg chg="addSp delSp modSp new mod ord setBg">
        <pc:chgData name="Barney Lawrence" userId="993b92e47e495d54" providerId="LiveId" clId="{ECBAF477-C138-47EE-8CD7-9A9CB6BDE965}" dt="2022-10-01T19:07:42.794" v="2913" actId="26606"/>
        <pc:sldMkLst>
          <pc:docMk/>
          <pc:sldMk cId="2424653100" sldId="315"/>
        </pc:sldMkLst>
        <pc:spChg chg="del">
          <ac:chgData name="Barney Lawrence" userId="993b92e47e495d54" providerId="LiveId" clId="{ECBAF477-C138-47EE-8CD7-9A9CB6BDE965}" dt="2022-10-01T15:26:38.314" v="2789" actId="478"/>
          <ac:spMkLst>
            <pc:docMk/>
            <pc:sldMk cId="2424653100" sldId="315"/>
            <ac:spMk id="2" creationId="{D7B3D788-1423-3884-0B60-4D5988454254}"/>
          </ac:spMkLst>
        </pc:spChg>
        <pc:spChg chg="del">
          <ac:chgData name="Barney Lawrence" userId="993b92e47e495d54" providerId="LiveId" clId="{ECBAF477-C138-47EE-8CD7-9A9CB6BDE965}" dt="2022-10-01T15:26:35.533" v="2788" actId="478"/>
          <ac:spMkLst>
            <pc:docMk/>
            <pc:sldMk cId="2424653100" sldId="315"/>
            <ac:spMk id="3" creationId="{FC06B86B-F8E8-60F1-E0D1-A3B4F904BA82}"/>
          </ac:spMkLst>
        </pc:spChg>
        <pc:spChg chg="add mod">
          <ac:chgData name="Barney Lawrence" userId="993b92e47e495d54" providerId="LiveId" clId="{ECBAF477-C138-47EE-8CD7-9A9CB6BDE965}" dt="2022-10-01T19:07:42.794" v="2913" actId="26606"/>
          <ac:spMkLst>
            <pc:docMk/>
            <pc:sldMk cId="2424653100" sldId="315"/>
            <ac:spMk id="7" creationId="{9E21C8E9-D562-62E7-849B-FD9FE7B1A2AF}"/>
          </ac:spMkLst>
        </pc:spChg>
        <pc:spChg chg="add del">
          <ac:chgData name="Barney Lawrence" userId="993b92e47e495d54" providerId="LiveId" clId="{ECBAF477-C138-47EE-8CD7-9A9CB6BDE965}" dt="2022-10-01T19:07:42.794" v="2913" actId="26606"/>
          <ac:spMkLst>
            <pc:docMk/>
            <pc:sldMk cId="2424653100" sldId="315"/>
            <ac:spMk id="12" creationId="{0CBF71E6-C54A-4E15-90AD-354C39435516}"/>
          </ac:spMkLst>
        </pc:spChg>
        <pc:picChg chg="add mod">
          <ac:chgData name="Barney Lawrence" userId="993b92e47e495d54" providerId="LiveId" clId="{ECBAF477-C138-47EE-8CD7-9A9CB6BDE965}" dt="2022-10-01T19:07:42.794" v="2913" actId="26606"/>
          <ac:picMkLst>
            <pc:docMk/>
            <pc:sldMk cId="2424653100" sldId="315"/>
            <ac:picMk id="5" creationId="{F224604C-E9C0-56ED-2E90-87B77790B961}"/>
          </ac:picMkLst>
        </pc:picChg>
      </pc:sldChg>
      <pc:sldChg chg="addSp delSp modSp new mod addAnim delAnim modAnim">
        <pc:chgData name="Barney Lawrence" userId="993b92e47e495d54" providerId="LiveId" clId="{ECBAF477-C138-47EE-8CD7-9A9CB6BDE965}" dt="2022-10-01T19:06:31.033" v="2911" actId="478"/>
        <pc:sldMkLst>
          <pc:docMk/>
          <pc:sldMk cId="3948175686" sldId="316"/>
        </pc:sldMkLst>
        <pc:spChg chg="del">
          <ac:chgData name="Barney Lawrence" userId="993b92e47e495d54" providerId="LiveId" clId="{ECBAF477-C138-47EE-8CD7-9A9CB6BDE965}" dt="2022-10-01T15:40:19.639" v="2829" actId="478"/>
          <ac:spMkLst>
            <pc:docMk/>
            <pc:sldMk cId="3948175686" sldId="316"/>
            <ac:spMk id="2" creationId="{5BC7A04B-13D1-FCD4-E8D7-D4196D559160}"/>
          </ac:spMkLst>
        </pc:spChg>
        <pc:spChg chg="del">
          <ac:chgData name="Barney Lawrence" userId="993b92e47e495d54" providerId="LiveId" clId="{ECBAF477-C138-47EE-8CD7-9A9CB6BDE965}" dt="2022-10-01T15:40:15.410" v="2828" actId="478"/>
          <ac:spMkLst>
            <pc:docMk/>
            <pc:sldMk cId="3948175686" sldId="316"/>
            <ac:spMk id="3" creationId="{5E22746F-7FFD-19F4-3055-36D24F0445F0}"/>
          </ac:spMkLst>
        </pc:spChg>
        <pc:spChg chg="add del mod">
          <ac:chgData name="Barney Lawrence" userId="993b92e47e495d54" providerId="LiveId" clId="{ECBAF477-C138-47EE-8CD7-9A9CB6BDE965}" dt="2022-10-01T15:43:30.890" v="2840" actId="478"/>
          <ac:spMkLst>
            <pc:docMk/>
            <pc:sldMk cId="3948175686" sldId="316"/>
            <ac:spMk id="4" creationId="{83D26E8F-3638-EB45-C420-871D99209482}"/>
          </ac:spMkLst>
        </pc:spChg>
        <pc:spChg chg="add mod">
          <ac:chgData name="Barney Lawrence" userId="993b92e47e495d54" providerId="LiveId" clId="{ECBAF477-C138-47EE-8CD7-9A9CB6BDE965}" dt="2022-10-01T15:48:46.629" v="2887" actId="1076"/>
          <ac:spMkLst>
            <pc:docMk/>
            <pc:sldMk cId="3948175686" sldId="316"/>
            <ac:spMk id="7" creationId="{C2F8C1E1-DF63-6035-F39F-74629EAB9A2C}"/>
          </ac:spMkLst>
        </pc:spChg>
        <pc:spChg chg="add del mod">
          <ac:chgData name="Barney Lawrence" userId="993b92e47e495d54" providerId="LiveId" clId="{ECBAF477-C138-47EE-8CD7-9A9CB6BDE965}" dt="2022-10-01T19:06:31.033" v="2911" actId="478"/>
          <ac:spMkLst>
            <pc:docMk/>
            <pc:sldMk cId="3948175686" sldId="316"/>
            <ac:spMk id="8" creationId="{219A9D2A-9D11-BD85-16D4-86168494D475}"/>
          </ac:spMkLst>
        </pc:spChg>
        <pc:picChg chg="add mod">
          <ac:chgData name="Barney Lawrence" userId="993b92e47e495d54" providerId="LiveId" clId="{ECBAF477-C138-47EE-8CD7-9A9CB6BDE965}" dt="2022-10-01T15:48:51.229" v="2889" actId="1076"/>
          <ac:picMkLst>
            <pc:docMk/>
            <pc:sldMk cId="3948175686" sldId="316"/>
            <ac:picMk id="6" creationId="{7DE288F4-3173-8C92-3C12-7461EFE1252F}"/>
          </ac:picMkLst>
        </pc:picChg>
        <pc:picChg chg="add del mod">
          <ac:chgData name="Barney Lawrence" userId="993b92e47e495d54" providerId="LiveId" clId="{ECBAF477-C138-47EE-8CD7-9A9CB6BDE965}" dt="2022-10-01T15:43:31.761" v="2841" actId="478"/>
          <ac:picMkLst>
            <pc:docMk/>
            <pc:sldMk cId="3948175686" sldId="316"/>
            <ac:picMk id="1026" creationId="{A6DD4BBB-AD83-B0D7-B64D-065634A93EE4}"/>
          </ac:picMkLst>
        </pc:picChg>
      </pc:sldChg>
      <pc:sldChg chg="addSp delSp modSp new mod modAnim">
        <pc:chgData name="Barney Lawrence" userId="993b92e47e495d54" providerId="LiveId" clId="{ECBAF477-C138-47EE-8CD7-9A9CB6BDE965}" dt="2022-10-02T14:44:57.929" v="2991"/>
        <pc:sldMkLst>
          <pc:docMk/>
          <pc:sldMk cId="1140305134" sldId="317"/>
        </pc:sldMkLst>
        <pc:spChg chg="del">
          <ac:chgData name="Barney Lawrence" userId="993b92e47e495d54" providerId="LiveId" clId="{ECBAF477-C138-47EE-8CD7-9A9CB6BDE965}" dt="2022-10-02T14:38:33.899" v="2915" actId="478"/>
          <ac:spMkLst>
            <pc:docMk/>
            <pc:sldMk cId="1140305134" sldId="317"/>
            <ac:spMk id="2" creationId="{70BBC133-64DF-0E62-E649-7BA369F50279}"/>
          </ac:spMkLst>
        </pc:spChg>
        <pc:spChg chg="del">
          <ac:chgData name="Barney Lawrence" userId="993b92e47e495d54" providerId="LiveId" clId="{ECBAF477-C138-47EE-8CD7-9A9CB6BDE965}" dt="2022-10-02T14:38:36.290" v="2916" actId="478"/>
          <ac:spMkLst>
            <pc:docMk/>
            <pc:sldMk cId="1140305134" sldId="317"/>
            <ac:spMk id="3" creationId="{35951E1B-504B-31A2-57F1-94044AAD8933}"/>
          </ac:spMkLst>
        </pc:spChg>
        <pc:spChg chg="add mod">
          <ac:chgData name="Barney Lawrence" userId="993b92e47e495d54" providerId="LiveId" clId="{ECBAF477-C138-47EE-8CD7-9A9CB6BDE965}" dt="2022-10-02T14:40:26.002" v="2932" actId="1076"/>
          <ac:spMkLst>
            <pc:docMk/>
            <pc:sldMk cId="1140305134" sldId="317"/>
            <ac:spMk id="7" creationId="{46AAEE75-51C1-900D-FA34-F9027DE95E57}"/>
          </ac:spMkLst>
        </pc:spChg>
        <pc:spChg chg="add mod">
          <ac:chgData name="Barney Lawrence" userId="993b92e47e495d54" providerId="LiveId" clId="{ECBAF477-C138-47EE-8CD7-9A9CB6BDE965}" dt="2022-10-02T14:43:48.020" v="2979" actId="113"/>
          <ac:spMkLst>
            <pc:docMk/>
            <pc:sldMk cId="1140305134" sldId="317"/>
            <ac:spMk id="13" creationId="{BE83AE30-9267-7C82-3553-5DE517DDB615}"/>
          </ac:spMkLst>
        </pc:spChg>
        <pc:graphicFrameChg chg="add del mod">
          <ac:chgData name="Barney Lawrence" userId="993b92e47e495d54" providerId="LiveId" clId="{ECBAF477-C138-47EE-8CD7-9A9CB6BDE965}" dt="2022-10-02T14:38:42.485" v="2920"/>
          <ac:graphicFrameMkLst>
            <pc:docMk/>
            <pc:sldMk cId="1140305134" sldId="317"/>
            <ac:graphicFrameMk id="4" creationId="{80266A28-DB88-E4E4-BCE8-51E75FFCB1C4}"/>
          </ac:graphicFrameMkLst>
        </pc:graphicFrameChg>
        <pc:graphicFrameChg chg="add mod modGraphic">
          <ac:chgData name="Barney Lawrence" userId="993b92e47e495d54" providerId="LiveId" clId="{ECBAF477-C138-47EE-8CD7-9A9CB6BDE965}" dt="2022-10-02T14:39:07.432" v="2924" actId="1076"/>
          <ac:graphicFrameMkLst>
            <pc:docMk/>
            <pc:sldMk cId="1140305134" sldId="317"/>
            <ac:graphicFrameMk id="5" creationId="{0640E0F8-CDEB-1725-3102-BFA0BF53CD75}"/>
          </ac:graphicFrameMkLst>
        </pc:graphicFrameChg>
        <pc:graphicFrameChg chg="add del mod">
          <ac:chgData name="Barney Lawrence" userId="993b92e47e495d54" providerId="LiveId" clId="{ECBAF477-C138-47EE-8CD7-9A9CB6BDE965}" dt="2022-10-02T14:41:09.931" v="2936"/>
          <ac:graphicFrameMkLst>
            <pc:docMk/>
            <pc:sldMk cId="1140305134" sldId="317"/>
            <ac:graphicFrameMk id="8" creationId="{5F8D99AF-C9C9-BF64-E100-B2B72AEFA374}"/>
          </ac:graphicFrameMkLst>
        </pc:graphicFrameChg>
        <pc:graphicFrameChg chg="add mod">
          <ac:chgData name="Barney Lawrence" userId="993b92e47e495d54" providerId="LiveId" clId="{ECBAF477-C138-47EE-8CD7-9A9CB6BDE965}" dt="2022-10-02T14:41:20.323" v="2938" actId="1076"/>
          <ac:graphicFrameMkLst>
            <pc:docMk/>
            <pc:sldMk cId="1140305134" sldId="317"/>
            <ac:graphicFrameMk id="9" creationId="{7631CBFC-2892-560F-AA70-22E490FC1FC2}"/>
          </ac:graphicFrameMkLst>
        </pc:graphicFrameChg>
        <pc:graphicFrameChg chg="add del mod">
          <ac:chgData name="Barney Lawrence" userId="993b92e47e495d54" providerId="LiveId" clId="{ECBAF477-C138-47EE-8CD7-9A9CB6BDE965}" dt="2022-10-02T14:41:41.805" v="2943"/>
          <ac:graphicFrameMkLst>
            <pc:docMk/>
            <pc:sldMk cId="1140305134" sldId="317"/>
            <ac:graphicFrameMk id="10" creationId="{A1FA2FF4-BDB3-E6EE-3DA0-1D8E2E5D6C3B}"/>
          </ac:graphicFrameMkLst>
        </pc:graphicFrameChg>
        <pc:graphicFrameChg chg="add mod">
          <ac:chgData name="Barney Lawrence" userId="993b92e47e495d54" providerId="LiveId" clId="{ECBAF477-C138-47EE-8CD7-9A9CB6BDE965}" dt="2022-10-02T14:41:46.619" v="2945" actId="1076"/>
          <ac:graphicFrameMkLst>
            <pc:docMk/>
            <pc:sldMk cId="1140305134" sldId="317"/>
            <ac:graphicFrameMk id="11" creationId="{4D8F2EB7-E1F1-4024-F4A5-012832495FC0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jpg>
</file>

<file path=ppt/media/image24.jpeg>
</file>

<file path=ppt/media/image25.jpg>
</file>

<file path=ppt/media/image26.jpg>
</file>

<file path=ppt/media/image27.jpg>
</file>

<file path=ppt/media/image28.png>
</file>

<file path=ppt/media/image29.jpg>
</file>

<file path=ppt/media/image3.png>
</file>

<file path=ppt/media/image30.jpg>
</file>

<file path=ppt/media/image31.jpg>
</file>

<file path=ppt/media/image32.png>
</file>

<file path=ppt/media/image33.jpeg>
</file>

<file path=ppt/media/image34.png>
</file>

<file path=ppt/media/image35.png>
</file>

<file path=ppt/media/image36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FD7DF-E15C-D572-ECFC-7971F6A86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9C5DC4-6044-E1AB-8EFD-58093BFB9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817B2-C35B-16A3-2284-D16429CAC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CB8D1-5BAB-A352-9D96-D8ABE4E84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97F8C-A3F7-B9F3-3230-31CDE1CE7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71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56238-813F-EE9F-FC0F-379E4973D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6B5BCC-7F5A-179F-3C6B-D7C1F72931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3D6AB-DD7F-000E-0104-56B09D980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1A2D8-D9C4-978C-88C6-689F435D2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27CE8-E52E-CD3D-952A-570B2FC2E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231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F8942A-C889-D2D4-8363-2D435A1FDF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7C41F1-57FF-78F8-107A-6AB91E3AE6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9B759-2377-F153-A0C1-45FDA9C05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22174-B4AF-CD2B-57DE-D1AE4C5BD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8AC92-3989-FF57-7B35-437CBCD8B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246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9E1037-612E-25A9-5F2C-3CA3382AD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" y="59267"/>
            <a:ext cx="12048067" cy="891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7566D183-EA70-BA5E-0C86-48E5CEF320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9710" y="6096000"/>
            <a:ext cx="2259422" cy="89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112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9E1037-612E-25A9-5F2C-3CA3382AD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" y="59267"/>
            <a:ext cx="12048067" cy="891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7566D183-EA70-BA5E-0C86-48E5CEF320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9710" y="6096000"/>
            <a:ext cx="2259422" cy="89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783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9E1037-612E-25A9-5F2C-3CA3382AD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" y="59267"/>
            <a:ext cx="12048067" cy="891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2676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C3736-DCE6-E09F-8A3A-882111FB4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D24BA-47D5-80BC-A681-BB2C9BDF3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FF626-FDAD-0B82-A5EC-13E2D991E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2A9A9-E2E4-84FF-151E-BD7D31637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5672E-DD27-3852-2ED7-328518DFF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090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24F52-BA72-1801-3A51-9267AC7CA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E9063-2597-D905-E87C-08460E31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BE38F-365B-CA98-19D4-18D0541A1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53607-B04F-E332-98A7-7F11B006C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E24C8-E4A4-CBB7-0A8F-1EF7E883F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7186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B528-A16A-2C56-9F0D-6D3E32235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1C2A6-3CEE-7B67-020D-1ED436BED6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1DC73-5E19-93A3-5428-A8788C4D78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C56D6-8F7C-6D8F-65D2-95CB5F4A8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3730C-B785-D190-006D-ECB2B4FD4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2DAF9-5C9C-7B7D-A153-49A107DE3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6175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EFE0B-3BCD-1879-A259-EA6BB811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A6D7B-332E-0321-9842-49D52F6AA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2F4B54-FD6B-75CD-D9D3-66C18ACAD8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554C15-3A64-987C-E94E-B9D13937D3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2827F0-44F4-2F81-7716-3897793C8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C9A62E-30BF-15E8-5FEA-FDA11E566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F80D1D-7091-0757-DCF6-EC3767BBE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F3A2CF-F5EA-D843-9428-AD132ABA2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39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BCC8D-F350-2D4B-FF99-29DFD149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282EEE-FF2A-058F-731C-C928A0726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E8F65A-918D-8BAC-4205-63EDAA238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17412-4BFB-11A1-5E17-65A1A8091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856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A1CEFC-2D02-4ADD-57F8-D76768EB3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AB9D10-8DA5-2110-EA32-C9FA0A0CD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C6166D-DD96-B562-8793-9A7781BC6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194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D950C-7687-A3DE-431E-5C1D79742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9653D-2427-CE85-34A8-E3B1D2318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4FADC-9DA5-596D-7A24-FA8C1C63F1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D2F334-0F75-9BE1-D7E9-5E561154A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D3769-2348-9A4C-6964-C426F8983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0F263-2725-FDB1-7C6B-28436FBD5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3820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C756A-AB29-59B5-B74F-91BBF9E41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D0CD32-4FAB-542E-2D42-7646FE05DE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59F85-D29C-7AEE-2B76-184C33E860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2D4AA-4F39-1CEB-3E26-C45A0A8EA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F3C52D-C4BB-2E91-081A-B5D466F8B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68118-7769-2997-6858-43F31094D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8454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647FBE-BD6C-9AD4-5BFB-5FD21F19C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3CE4AE-01E0-D0D3-C4CE-2882C2F96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7F3A9-3594-8A7B-14BB-DA6E4A5303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6E8DB-95FA-49CA-A357-C57BD60C1083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922E9-D727-588C-AA23-DC1395F013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7DD99-FFD2-1064-2751-85286C77F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8623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sitting in a room&#10;&#10;Description automatically generated with medium confidence">
            <a:extLst>
              <a:ext uri="{FF2B5EF4-FFF2-40B4-BE49-F238E27FC236}">
                <a16:creationId xmlns:a16="http://schemas.microsoft.com/office/drawing/2014/main" id="{C977D0D1-3813-3AD1-C71E-D38C466D11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4" r="2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6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91444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57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80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03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9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toum-toum/14227676718/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flickr.com/photos/alicia-li/2556997888/" TargetMode="External"/><Relationship Id="rId4" Type="http://schemas.openxmlformats.org/officeDocument/2006/relationships/image" Target="../media/image15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elpfulmum.com/2016/06/persil-bio-capsules-review.html" TargetMode="External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65317-A02A-CBB3-6854-B536631FF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Sponsors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205CA08-1EE8-6BB6-0B82-DB5DEAB56C23}"/>
              </a:ext>
            </a:extLst>
          </p:cNvPr>
          <p:cNvSpPr txBox="1">
            <a:spLocks/>
          </p:cNvSpPr>
          <p:nvPr/>
        </p:nvSpPr>
        <p:spPr>
          <a:xfrm>
            <a:off x="71967" y="5995919"/>
            <a:ext cx="12048067" cy="891343"/>
          </a:xfrm>
          <a:prstGeom prst="rect">
            <a:avLst/>
          </a:prstGeom>
        </p:spPr>
        <p:txBody>
          <a:bodyPr vert="horz" lIns="60960" tIns="30480" rIns="60960" bIns="3048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4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933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/>
                <a:ea typeface="+mj-ea"/>
                <a:cs typeface="+mj-cs"/>
              </a:rPr>
              <a:t>Thank you!</a:t>
            </a:r>
          </a:p>
          <a:p>
            <a:pPr marL="0" marR="0" lvl="0" indent="0" algn="ctr" defTabSz="91444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933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/>
                <a:ea typeface="+mj-ea"/>
                <a:cs typeface="+mj-cs"/>
              </a:rPr>
              <a:t>We couldn’t do it without you.</a:t>
            </a:r>
          </a:p>
        </p:txBody>
      </p:sp>
      <p:pic>
        <p:nvPicPr>
          <p:cNvPr id="10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7F023A9-DF13-1E44-5399-4F0D01840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194" y="780826"/>
            <a:ext cx="4593613" cy="97793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F6CFC671-B747-6DAD-3447-2151727D4073}"/>
              </a:ext>
            </a:extLst>
          </p:cNvPr>
          <p:cNvGrpSpPr/>
          <p:nvPr/>
        </p:nvGrpSpPr>
        <p:grpSpPr>
          <a:xfrm>
            <a:off x="1501961" y="1834895"/>
            <a:ext cx="9188079" cy="4084895"/>
            <a:chOff x="2327245" y="2722059"/>
            <a:chExt cx="13782118" cy="6127343"/>
          </a:xfrm>
        </p:grpSpPr>
        <p:pic>
          <p:nvPicPr>
            <p:cNvPr id="4" name="Picture 3" descr="Graphical user interface, text&#10;&#10;Description automatically generated">
              <a:extLst>
                <a:ext uri="{FF2B5EF4-FFF2-40B4-BE49-F238E27FC236}">
                  <a16:creationId xmlns:a16="http://schemas.microsoft.com/office/drawing/2014/main" id="{A9FAE08A-91B3-BFD7-1EDC-A6A60082F5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7245" y="2793591"/>
              <a:ext cx="6339219" cy="1210790"/>
            </a:xfrm>
            <a:prstGeom prst="rect">
              <a:avLst/>
            </a:prstGeom>
          </p:spPr>
        </p:pic>
        <p:pic>
          <p:nvPicPr>
            <p:cNvPr id="5" name="Picture 4" descr="Text&#10;&#10;Description automatically generated with low confidence">
              <a:extLst>
                <a:ext uri="{FF2B5EF4-FFF2-40B4-BE49-F238E27FC236}">
                  <a16:creationId xmlns:a16="http://schemas.microsoft.com/office/drawing/2014/main" id="{5BA9907A-561E-5059-923C-3E09541E83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26679" y="5115952"/>
              <a:ext cx="3329405" cy="1207464"/>
            </a:xfrm>
            <a:prstGeom prst="rect">
              <a:avLst/>
            </a:prstGeom>
          </p:spPr>
        </p:pic>
        <p:pic>
          <p:nvPicPr>
            <p:cNvPr id="6" name="Picture 5" descr="A picture containing text, clock&#10;&#10;Description automatically generated">
              <a:extLst>
                <a:ext uri="{FF2B5EF4-FFF2-40B4-BE49-F238E27FC236}">
                  <a16:creationId xmlns:a16="http://schemas.microsoft.com/office/drawing/2014/main" id="{710075FC-42A5-441A-0B09-3BA34CA3D9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96883" y="6328954"/>
              <a:ext cx="4982420" cy="1207464"/>
            </a:xfrm>
            <a:prstGeom prst="rect">
              <a:avLst/>
            </a:prstGeom>
          </p:spPr>
        </p:pic>
        <p:pic>
          <p:nvPicPr>
            <p:cNvPr id="7" name="Picture 6" descr="A screenshot of a computer&#10;&#10;Description automatically generated with low confidence">
              <a:extLst>
                <a:ext uri="{FF2B5EF4-FFF2-40B4-BE49-F238E27FC236}">
                  <a16:creationId xmlns:a16="http://schemas.microsoft.com/office/drawing/2014/main" id="{2534558D-6D17-5F6B-867A-AF1877F75B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586" y="7637209"/>
              <a:ext cx="3329405" cy="121219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EAEF7C1-04EA-9927-0226-96DE90DD5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716728" y="2722059"/>
              <a:ext cx="4689526" cy="108929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22438EB-0509-411E-456A-7EAEFF1B6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552303" y="3878560"/>
              <a:ext cx="4985986" cy="1234826"/>
            </a:xfrm>
            <a:prstGeom prst="rect">
              <a:avLst/>
            </a:prstGeom>
          </p:spPr>
        </p:pic>
        <p:pic>
          <p:nvPicPr>
            <p:cNvPr id="11" name="Picture 10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6CC5D8B8-A231-ED81-3C11-B37C50EB53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751" b="31163"/>
            <a:stretch/>
          </p:blipFill>
          <p:spPr>
            <a:xfrm>
              <a:off x="3220462" y="4066783"/>
              <a:ext cx="4141840" cy="980455"/>
            </a:xfrm>
            <a:prstGeom prst="rect">
              <a:avLst/>
            </a:prstGeom>
          </p:spPr>
        </p:pic>
        <p:pic>
          <p:nvPicPr>
            <p:cNvPr id="12" name="Picture 2" descr="SQLBits Logo">
              <a:extLst>
                <a:ext uri="{FF2B5EF4-FFF2-40B4-BE49-F238E27FC236}">
                  <a16:creationId xmlns:a16="http://schemas.microsoft.com/office/drawing/2014/main" id="{A525F38A-C895-1949-097B-821A914FC4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751114" y="5157268"/>
              <a:ext cx="2873997" cy="12659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Text&#10;&#10;Description automatically generated">
              <a:extLst>
                <a:ext uri="{FF2B5EF4-FFF2-40B4-BE49-F238E27FC236}">
                  <a16:creationId xmlns:a16="http://schemas.microsoft.com/office/drawing/2014/main" id="{DF804BE2-7BA7-A040-8DDA-C6D11DA20D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6726" y="7648854"/>
              <a:ext cx="5762637" cy="1200548"/>
            </a:xfrm>
            <a:prstGeom prst="rect">
              <a:avLst/>
            </a:prstGeom>
          </p:spPr>
        </p:pic>
        <p:pic>
          <p:nvPicPr>
            <p:cNvPr id="14" name="Picture 13" descr="Logo&#10;&#10;Description automatically generated">
              <a:extLst>
                <a:ext uri="{FF2B5EF4-FFF2-40B4-BE49-F238E27FC236}">
                  <a16:creationId xmlns:a16="http://schemas.microsoft.com/office/drawing/2014/main" id="{6DEED8B8-769F-6106-3F38-23F091746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81065" y="6411714"/>
              <a:ext cx="6028298" cy="11679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2242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948AF60-4DA6-4411-15CC-84A93532F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8026245"/>
              </p:ext>
            </p:extLst>
          </p:nvPr>
        </p:nvGraphicFramePr>
        <p:xfrm>
          <a:off x="325730" y="898702"/>
          <a:ext cx="1877822" cy="5564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240">
                  <a:extLst>
                    <a:ext uri="{9D8B030D-6E8A-4147-A177-3AD203B41FA5}">
                      <a16:colId xmlns:a16="http://schemas.microsoft.com/office/drawing/2014/main" val="3233497007"/>
                    </a:ext>
                  </a:extLst>
                </a:gridCol>
                <a:gridCol w="596265">
                  <a:extLst>
                    <a:ext uri="{9D8B030D-6E8A-4147-A177-3AD203B41FA5}">
                      <a16:colId xmlns:a16="http://schemas.microsoft.com/office/drawing/2014/main" val="3615241558"/>
                    </a:ext>
                  </a:extLst>
                </a:gridCol>
                <a:gridCol w="508317">
                  <a:extLst>
                    <a:ext uri="{9D8B030D-6E8A-4147-A177-3AD203B41FA5}">
                      <a16:colId xmlns:a16="http://schemas.microsoft.com/office/drawing/2014/main" val="2340765739"/>
                    </a:ext>
                  </a:extLst>
                </a:gridCol>
              </a:tblGrid>
              <a:tr h="372329">
                <a:tc>
                  <a:txBody>
                    <a:bodyPr/>
                    <a:lstStyle/>
                    <a:p>
                      <a:r>
                        <a:rPr lang="en-GB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90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808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681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57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441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630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79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73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00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8734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698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45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46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79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51347"/>
                  </a:ext>
                </a:extLst>
              </a:tr>
            </a:tbl>
          </a:graphicData>
        </a:graphic>
      </p:graphicFrame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9F1FE032-7A08-2A25-1C97-854C976D1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674748"/>
              </p:ext>
            </p:extLst>
          </p:nvPr>
        </p:nvGraphicFramePr>
        <p:xfrm>
          <a:off x="2262417" y="898702"/>
          <a:ext cx="1108697" cy="5564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697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r>
                        <a:rPr lang="en-GB" dirty="0" err="1"/>
                        <a:t>SumOfNo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5488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6704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81438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47924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398050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326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477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14963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653943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68254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37097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13284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08428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917652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42961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B574189-163A-4DE6-A850-F2F7D49E04C1}"/>
              </a:ext>
            </a:extLst>
          </p:cNvPr>
          <p:cNvSpPr txBox="1"/>
          <p:nvPr/>
        </p:nvSpPr>
        <p:spPr>
          <a:xfrm>
            <a:off x="4411095" y="898701"/>
            <a:ext cx="76134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                   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SumOfNo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4BDB32-043D-E2ED-A241-944B397C1BF6}"/>
              </a:ext>
            </a:extLst>
          </p:cNvPr>
          <p:cNvSpPr txBox="1"/>
          <p:nvPr/>
        </p:nvSpPr>
        <p:spPr>
          <a:xfrm>
            <a:off x="4411095" y="898701"/>
            <a:ext cx="7613460" cy="34163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SumOfNo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4AF85-31B9-7419-3B7A-C3CC8DABCD97}"/>
              </a:ext>
            </a:extLst>
          </p:cNvPr>
          <p:cNvSpPr txBox="1"/>
          <p:nvPr/>
        </p:nvSpPr>
        <p:spPr>
          <a:xfrm>
            <a:off x="4411095" y="898701"/>
            <a:ext cx="774394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SumOfNo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TotalNo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600" dirty="0"/>
          </a:p>
        </p:txBody>
      </p:sp>
      <p:graphicFrame>
        <p:nvGraphicFramePr>
          <p:cNvPr id="14" name="Table 3">
            <a:extLst>
              <a:ext uri="{FF2B5EF4-FFF2-40B4-BE49-F238E27FC236}">
                <a16:creationId xmlns:a16="http://schemas.microsoft.com/office/drawing/2014/main" id="{26EE9CFB-9205-5F5D-96FA-4952647FDB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4194845"/>
              </p:ext>
            </p:extLst>
          </p:nvPr>
        </p:nvGraphicFramePr>
        <p:xfrm>
          <a:off x="3429979" y="898701"/>
          <a:ext cx="922251" cy="5564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2251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r>
                        <a:rPr lang="en-GB" dirty="0" err="1"/>
                        <a:t>TotalNo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5488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6704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81438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47924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398050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326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477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14963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653943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68254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37097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13284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08428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917652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429611"/>
                  </a:ext>
                </a:extLst>
              </a:tr>
            </a:tbl>
          </a:graphicData>
        </a:graphic>
      </p:graphicFrame>
      <p:graphicFrame>
        <p:nvGraphicFramePr>
          <p:cNvPr id="15" name="Table 5">
            <a:extLst>
              <a:ext uri="{FF2B5EF4-FFF2-40B4-BE49-F238E27FC236}">
                <a16:creationId xmlns:a16="http://schemas.microsoft.com/office/drawing/2014/main" id="{E45CC8D2-7A40-60FC-F9AE-45467F89B5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8324613"/>
              </p:ext>
            </p:extLst>
          </p:nvPr>
        </p:nvGraphicFramePr>
        <p:xfrm>
          <a:off x="325730" y="3866901"/>
          <a:ext cx="1877822" cy="2595880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773240">
                  <a:extLst>
                    <a:ext uri="{9D8B030D-6E8A-4147-A177-3AD203B41FA5}">
                      <a16:colId xmlns:a16="http://schemas.microsoft.com/office/drawing/2014/main" val="3233497007"/>
                    </a:ext>
                  </a:extLst>
                </a:gridCol>
                <a:gridCol w="596265">
                  <a:extLst>
                    <a:ext uri="{9D8B030D-6E8A-4147-A177-3AD203B41FA5}">
                      <a16:colId xmlns:a16="http://schemas.microsoft.com/office/drawing/2014/main" val="3615241558"/>
                    </a:ext>
                  </a:extLst>
                </a:gridCol>
                <a:gridCol w="508317">
                  <a:extLst>
                    <a:ext uri="{9D8B030D-6E8A-4147-A177-3AD203B41FA5}">
                      <a16:colId xmlns:a16="http://schemas.microsoft.com/office/drawing/2014/main" val="2340765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00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8734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698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4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45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5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46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6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79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7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51347"/>
                  </a:ext>
                </a:extLst>
              </a:tr>
            </a:tbl>
          </a:graphicData>
        </a:graphic>
      </p:graphicFrame>
      <p:graphicFrame>
        <p:nvGraphicFramePr>
          <p:cNvPr id="16" name="Table 3">
            <a:extLst>
              <a:ext uri="{FF2B5EF4-FFF2-40B4-BE49-F238E27FC236}">
                <a16:creationId xmlns:a16="http://schemas.microsoft.com/office/drawing/2014/main" id="{A3CD5A78-4472-F8D2-42EB-FFB30C4BF0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066312"/>
              </p:ext>
            </p:extLst>
          </p:nvPr>
        </p:nvGraphicFramePr>
        <p:xfrm>
          <a:off x="2262416" y="3866901"/>
          <a:ext cx="1108697" cy="2596573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1108697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6704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81438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47924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398050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326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477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149631"/>
                  </a:ext>
                </a:extLst>
              </a:tr>
            </a:tbl>
          </a:graphicData>
        </a:graphic>
      </p:graphicFrame>
      <p:graphicFrame>
        <p:nvGraphicFramePr>
          <p:cNvPr id="17" name="Table 3">
            <a:extLst>
              <a:ext uri="{FF2B5EF4-FFF2-40B4-BE49-F238E27FC236}">
                <a16:creationId xmlns:a16="http://schemas.microsoft.com/office/drawing/2014/main" id="{331D8FE7-1F9A-BAFB-DB7A-F6092B5321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688460"/>
              </p:ext>
            </p:extLst>
          </p:nvPr>
        </p:nvGraphicFramePr>
        <p:xfrm>
          <a:off x="3429979" y="3872667"/>
          <a:ext cx="922251" cy="2596573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922251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653943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68254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37097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13284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08428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917652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429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5545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02BE8DF-8473-2109-13E3-0616F2293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811804"/>
              </p:ext>
            </p:extLst>
          </p:nvPr>
        </p:nvGraphicFramePr>
        <p:xfrm>
          <a:off x="545205" y="796939"/>
          <a:ext cx="3408610" cy="5562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592947">
                  <a:extLst>
                    <a:ext uri="{9D8B030D-6E8A-4147-A177-3AD203B41FA5}">
                      <a16:colId xmlns:a16="http://schemas.microsoft.com/office/drawing/2014/main" val="1077969175"/>
                    </a:ext>
                  </a:extLst>
                </a:gridCol>
                <a:gridCol w="815663">
                  <a:extLst>
                    <a:ext uri="{9D8B030D-6E8A-4147-A177-3AD203B41FA5}">
                      <a16:colId xmlns:a16="http://schemas.microsoft.com/office/drawing/2014/main" val="799279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APPROX_COUNT_DISTINCT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2557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62572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CHECKSUM_AGG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24487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09170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COUNT_BIG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42980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GROUPING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❌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15292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GROUPING_ID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❌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47331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92144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99400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STDEV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37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STDEVP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5831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STRING_AGG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❌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7971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SUM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2948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0566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VARP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05541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7253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08EA6FD-F64A-D806-7D4B-F39A2C7246C9}"/>
              </a:ext>
            </a:extLst>
          </p:cNvPr>
          <p:cNvSpPr txBox="1"/>
          <p:nvPr/>
        </p:nvSpPr>
        <p:spPr>
          <a:xfrm>
            <a:off x="7455778" y="781211"/>
            <a:ext cx="4519769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b="1" dirty="0">
                <a:latin typeface="+mj-lt"/>
                <a:ea typeface="+mj-ea"/>
                <a:cs typeface="+mj-cs"/>
              </a:rPr>
              <a:t>Ranking Functions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Owl standing on top of a numbered stepped wall">
            <a:extLst>
              <a:ext uri="{FF2B5EF4-FFF2-40B4-BE49-F238E27FC236}">
                <a16:creationId xmlns:a16="http://schemas.microsoft.com/office/drawing/2014/main" id="{D787661B-1E21-CA28-4E07-38215DAD36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51" r="18439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84968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0E59C69-C960-8CD8-8993-E6EE61498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342026"/>
              </p:ext>
            </p:extLst>
          </p:nvPr>
        </p:nvGraphicFramePr>
        <p:xfrm>
          <a:off x="597974" y="1253328"/>
          <a:ext cx="1772538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3618252697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091138392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708288073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616988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67699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3464171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5016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66082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1013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16931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098875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4723778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1345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29327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9839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72809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525807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895314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7D5EB9D-1E97-CADD-F2EC-D81EF223A449}"/>
              </a:ext>
            </a:extLst>
          </p:cNvPr>
          <p:cNvSpPr txBox="1"/>
          <p:nvPr/>
        </p:nvSpPr>
        <p:spPr>
          <a:xfrm>
            <a:off x="3249880" y="640368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600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endParaRPr lang="en-GB" sz="3600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No_RN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GB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217CA-5A2E-7AC5-9393-48EF20BBC779}"/>
              </a:ext>
            </a:extLst>
          </p:cNvPr>
          <p:cNvSpPr txBox="1"/>
          <p:nvPr/>
        </p:nvSpPr>
        <p:spPr>
          <a:xfrm>
            <a:off x="3249880" y="640368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endParaRPr lang="en-GB" sz="3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No_RN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GB" sz="360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DEA6B55-B1FF-CB2F-13AA-4B2CCAF4B2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482003"/>
              </p:ext>
            </p:extLst>
          </p:nvPr>
        </p:nvGraphicFramePr>
        <p:xfrm>
          <a:off x="601933" y="1253327"/>
          <a:ext cx="2446067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610716261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3827057912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255392812"/>
                    </a:ext>
                  </a:extLst>
                </a:gridCol>
                <a:gridCol w="673529">
                  <a:extLst>
                    <a:ext uri="{9D8B030D-6E8A-4147-A177-3AD203B41FA5}">
                      <a16:colId xmlns:a16="http://schemas.microsoft.com/office/drawing/2014/main" val="21772119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No_RN</a:t>
                      </a:r>
                      <a:endParaRPr lang="en-GB" sz="17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75871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2576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87362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6084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2236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768338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1895501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965505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04195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0299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123072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782401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5468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48943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8615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9788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7D5EB9D-1E97-CADD-F2EC-D81EF223A449}"/>
              </a:ext>
            </a:extLst>
          </p:cNvPr>
          <p:cNvSpPr txBox="1"/>
          <p:nvPr/>
        </p:nvSpPr>
        <p:spPr>
          <a:xfrm>
            <a:off x="3249880" y="640368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endParaRPr lang="en-GB" sz="3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No_RN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endParaRPr lang="en-GB" sz="360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DEA6B55-B1FF-CB2F-13AA-4B2CCAF4B2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544001"/>
              </p:ext>
            </p:extLst>
          </p:nvPr>
        </p:nvGraphicFramePr>
        <p:xfrm>
          <a:off x="597974" y="1253328"/>
          <a:ext cx="2446067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610716261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3827057912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255392812"/>
                    </a:ext>
                  </a:extLst>
                </a:gridCol>
                <a:gridCol w="673529">
                  <a:extLst>
                    <a:ext uri="{9D8B030D-6E8A-4147-A177-3AD203B41FA5}">
                      <a16:colId xmlns:a16="http://schemas.microsoft.com/office/drawing/2014/main" val="21772119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No_RN</a:t>
                      </a:r>
                      <a:endParaRPr lang="en-GB" sz="17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75871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2576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87362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6084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2236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768338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1895501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965505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04195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0299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123072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782401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5468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48943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86157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82A6D5F-7519-7DA6-5F82-F885934C3653}"/>
              </a:ext>
            </a:extLst>
          </p:cNvPr>
          <p:cNvSpPr txBox="1"/>
          <p:nvPr/>
        </p:nvSpPr>
        <p:spPr>
          <a:xfrm>
            <a:off x="4172197" y="284750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 </a:t>
            </a:r>
            <a:endParaRPr lang="en-GB" sz="36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23326C3-0452-D572-A790-490B147BF6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8461612"/>
              </p:ext>
            </p:extLst>
          </p:nvPr>
        </p:nvGraphicFramePr>
        <p:xfrm>
          <a:off x="597974" y="1253327"/>
          <a:ext cx="2440449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2798990332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414983037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3191495672"/>
                    </a:ext>
                  </a:extLst>
                </a:gridCol>
                <a:gridCol w="667911">
                  <a:extLst>
                    <a:ext uri="{9D8B030D-6E8A-4147-A177-3AD203B41FA5}">
                      <a16:colId xmlns:a16="http://schemas.microsoft.com/office/drawing/2014/main" val="1145682695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No_RN</a:t>
                      </a:r>
                      <a:endParaRPr lang="en-GB" sz="17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932281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34240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551987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9769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42605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28363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13570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360493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26222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692199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000137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64802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94744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72038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8056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293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89E898D-E528-C104-7DE0-6F131F12C2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10895"/>
              </p:ext>
            </p:extLst>
          </p:nvPr>
        </p:nvGraphicFramePr>
        <p:xfrm>
          <a:off x="597974" y="1253329"/>
          <a:ext cx="2369623" cy="4351342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1807045263"/>
                    </a:ext>
                  </a:extLst>
                </a:gridCol>
                <a:gridCol w="430280">
                  <a:extLst>
                    <a:ext uri="{9D8B030D-6E8A-4147-A177-3AD203B41FA5}">
                      <a16:colId xmlns:a16="http://schemas.microsoft.com/office/drawing/2014/main" val="1520817653"/>
                    </a:ext>
                  </a:extLst>
                </a:gridCol>
                <a:gridCol w="502276">
                  <a:extLst>
                    <a:ext uri="{9D8B030D-6E8A-4147-A177-3AD203B41FA5}">
                      <a16:colId xmlns:a16="http://schemas.microsoft.com/office/drawing/2014/main" val="3464404845"/>
                    </a:ext>
                  </a:extLst>
                </a:gridCol>
                <a:gridCol w="566670">
                  <a:extLst>
                    <a:ext uri="{9D8B030D-6E8A-4147-A177-3AD203B41FA5}">
                      <a16:colId xmlns:a16="http://schemas.microsoft.com/office/drawing/2014/main" val="7013742"/>
                    </a:ext>
                  </a:extLst>
                </a:gridCol>
                <a:gridCol w="489397">
                  <a:extLst>
                    <a:ext uri="{9D8B030D-6E8A-4147-A177-3AD203B41FA5}">
                      <a16:colId xmlns:a16="http://schemas.microsoft.com/office/drawing/2014/main" val="1170474401"/>
                    </a:ext>
                  </a:extLst>
                </a:gridCol>
              </a:tblGrid>
              <a:tr h="537868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Row</a:t>
                      </a:r>
                      <a:b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Rank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Dense</a:t>
                      </a:r>
                      <a:b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Rank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Ntile</a:t>
                      </a:r>
                      <a:b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1682137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93775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630656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667599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062164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0667757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041529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9224950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430218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14699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2045642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052298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495968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359998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58240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46ED7ED-126B-C372-DDF7-A39D12AF574A}"/>
              </a:ext>
            </a:extLst>
          </p:cNvPr>
          <p:cNvSpPr txBox="1"/>
          <p:nvPr/>
        </p:nvSpPr>
        <p:spPr>
          <a:xfrm>
            <a:off x="3022241" y="637126"/>
            <a:ext cx="910536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RowNo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RANK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Rank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DENSE_RANK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DenseRank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NTILE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4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NTile4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100267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47F5385-9B36-BA34-DDD4-8A7FC1A16102}"/>
              </a:ext>
            </a:extLst>
          </p:cNvPr>
          <p:cNvSpPr txBox="1"/>
          <p:nvPr/>
        </p:nvSpPr>
        <p:spPr>
          <a:xfrm>
            <a:off x="7473448" y="539886"/>
            <a:ext cx="4087306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b="1" dirty="0">
                <a:latin typeface="+mj-lt"/>
                <a:ea typeface="+mj-ea"/>
                <a:cs typeface="+mj-cs"/>
              </a:rPr>
              <a:t>Analytic Functions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Hand opening blinds">
            <a:extLst>
              <a:ext uri="{FF2B5EF4-FFF2-40B4-BE49-F238E27FC236}">
                <a16:creationId xmlns:a16="http://schemas.microsoft.com/office/drawing/2014/main" id="{659B4EA9-B307-6051-B4B6-F5CC9D4E51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89" r="4946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35781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E59FEE1-AE8E-F37A-D246-37504E048315}"/>
              </a:ext>
            </a:extLst>
          </p:cNvPr>
          <p:cNvSpPr txBox="1"/>
          <p:nvPr/>
        </p:nvSpPr>
        <p:spPr>
          <a:xfrm>
            <a:off x="545206" y="1193013"/>
            <a:ext cx="373058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CUME_DIST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FIRST_VALUE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LAG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LAST_VALUE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LEAD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PERCENT_RANK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PERCENTILE_CONT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PERCENTILE_DISC</a:t>
            </a:r>
          </a:p>
        </p:txBody>
      </p:sp>
    </p:spTree>
    <p:extLst>
      <p:ext uri="{BB962C8B-B14F-4D97-AF65-F5344CB8AC3E}">
        <p14:creationId xmlns:p14="http://schemas.microsoft.com/office/powerpoint/2010/main" val="116766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4EE9FA3-95A0-CFD8-88A4-0D1903545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381385"/>
              </p:ext>
            </p:extLst>
          </p:nvPr>
        </p:nvGraphicFramePr>
        <p:xfrm>
          <a:off x="507102" y="1005816"/>
          <a:ext cx="1772538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2735500245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311983189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2145062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95760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513904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47828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2018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48278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7000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8979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4068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17069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4729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9112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756496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9229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3946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72394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7829D8B-7BBF-376C-615C-38F59B662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5826404"/>
              </p:ext>
            </p:extLst>
          </p:nvPr>
        </p:nvGraphicFramePr>
        <p:xfrm>
          <a:off x="2318281" y="1306287"/>
          <a:ext cx="609600" cy="4050886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81625746"/>
                    </a:ext>
                  </a:extLst>
                </a:gridCol>
              </a:tblGrid>
              <a:tr h="295056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6579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6978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15256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28291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54996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7529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473044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35455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51876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64901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73950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83112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705740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80962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9C4824E-C14F-0CD4-D219-D0D7C7A43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464396"/>
              </p:ext>
            </p:extLst>
          </p:nvPr>
        </p:nvGraphicFramePr>
        <p:xfrm>
          <a:off x="2318281" y="1001487"/>
          <a:ext cx="609600" cy="3048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520942275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66178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A77F6CF-5695-5CB5-A0F6-AFD2698BB808}"/>
              </a:ext>
            </a:extLst>
          </p:cNvPr>
          <p:cNvSpPr txBox="1"/>
          <p:nvPr/>
        </p:nvSpPr>
        <p:spPr>
          <a:xfrm>
            <a:off x="3022241" y="1001487"/>
            <a:ext cx="886495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	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9861A4B-AC0B-E7AA-D648-4F1D0F7481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574074"/>
              </p:ext>
            </p:extLst>
          </p:nvPr>
        </p:nvGraphicFramePr>
        <p:xfrm>
          <a:off x="2318281" y="1312637"/>
          <a:ext cx="609600" cy="2984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470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7037E-7 L 0.00039 0.041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0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4EE9FA3-95A0-CFD8-88A4-0D1903545DBF}"/>
              </a:ext>
            </a:extLst>
          </p:cNvPr>
          <p:cNvGraphicFramePr>
            <a:graphicFrameLocks noGrp="1"/>
          </p:cNvGraphicFramePr>
          <p:nvPr/>
        </p:nvGraphicFramePr>
        <p:xfrm>
          <a:off x="507102" y="1005816"/>
          <a:ext cx="1772538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2735500245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311983189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2145062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95760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513904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47828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2018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48278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7000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8979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4068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17069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4729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9112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756496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9229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3946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72394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7829D8B-7BBF-376C-615C-38F59B662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6120735"/>
              </p:ext>
            </p:extLst>
          </p:nvPr>
        </p:nvGraphicFramePr>
        <p:xfrm>
          <a:off x="2318281" y="1611087"/>
          <a:ext cx="609600" cy="4050886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81625746"/>
                    </a:ext>
                  </a:extLst>
                </a:gridCol>
              </a:tblGrid>
              <a:tr h="295056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6579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6978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15256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28291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54996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7529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473044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35455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51876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64901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73950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83112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705740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80962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9C4824E-C14F-0CD4-D219-D0D7C7A43641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001487"/>
          <a:ext cx="609600" cy="3048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520942275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66178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A77F6CF-5695-5CB5-A0F6-AFD2698BB808}"/>
              </a:ext>
            </a:extLst>
          </p:cNvPr>
          <p:cNvSpPr txBox="1"/>
          <p:nvPr/>
        </p:nvSpPr>
        <p:spPr>
          <a:xfrm>
            <a:off x="3022241" y="1001487"/>
            <a:ext cx="886495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[No],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9861A4B-AC0B-E7AA-D648-4F1D0F748111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312637"/>
          <a:ext cx="609600" cy="2984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BAFEF5E-7D1A-A4BA-BC7C-77A2706861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955884"/>
              </p:ext>
            </p:extLst>
          </p:nvPr>
        </p:nvGraphicFramePr>
        <p:xfrm>
          <a:off x="2318281" y="1617437"/>
          <a:ext cx="609600" cy="2984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394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07407E-6 L 0.00039 0.0435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1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BB21CD06-C010-2047-428F-D054AC44776C}"/>
              </a:ext>
            </a:extLst>
          </p:cNvPr>
          <p:cNvSpPr txBox="1"/>
          <p:nvPr/>
        </p:nvSpPr>
        <p:spPr>
          <a:xfrm>
            <a:off x="5982897" y="3105223"/>
            <a:ext cx="5833625" cy="282733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 Introduction to Window Functions</a:t>
            </a:r>
          </a:p>
        </p:txBody>
      </p:sp>
      <p:sp>
        <p:nvSpPr>
          <p:cNvPr id="32" name="Freeform: Shape 28">
            <a:extLst>
              <a:ext uri="{FF2B5EF4-FFF2-40B4-BE49-F238E27FC236}">
                <a16:creationId xmlns:a16="http://schemas.microsoft.com/office/drawing/2014/main" id="{60B21A5C-062F-46C2-8389-53D40F46A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83466"/>
            <a:ext cx="5549037" cy="6374535"/>
          </a:xfrm>
          <a:custGeom>
            <a:avLst/>
            <a:gdLst>
              <a:gd name="connsiteX0" fmla="*/ 2203019 w 5549037"/>
              <a:gd name="connsiteY0" fmla="*/ 0 h 6374535"/>
              <a:gd name="connsiteX1" fmla="*/ 5549037 w 5549037"/>
              <a:gd name="connsiteY1" fmla="*/ 3346018 h 6374535"/>
              <a:gd name="connsiteX2" fmla="*/ 3797930 w 5549037"/>
              <a:gd name="connsiteY2" fmla="*/ 6288190 h 6374535"/>
              <a:gd name="connsiteX3" fmla="*/ 3618689 w 5549037"/>
              <a:gd name="connsiteY3" fmla="*/ 6374535 h 6374535"/>
              <a:gd name="connsiteX4" fmla="*/ 779546 w 5549037"/>
              <a:gd name="connsiteY4" fmla="*/ 6374535 h 6374535"/>
              <a:gd name="connsiteX5" fmla="*/ 537516 w 5549037"/>
              <a:gd name="connsiteY5" fmla="*/ 6248727 h 6374535"/>
              <a:gd name="connsiteX6" fmla="*/ 74641 w 5549037"/>
              <a:gd name="connsiteY6" fmla="*/ 5927968 h 6374535"/>
              <a:gd name="connsiteX7" fmla="*/ 0 w 5549037"/>
              <a:gd name="connsiteY7" fmla="*/ 5860130 h 6374535"/>
              <a:gd name="connsiteX8" fmla="*/ 0 w 5549037"/>
              <a:gd name="connsiteY8" fmla="*/ 831906 h 6374535"/>
              <a:gd name="connsiteX9" fmla="*/ 74641 w 5549037"/>
              <a:gd name="connsiteY9" fmla="*/ 764068 h 6374535"/>
              <a:gd name="connsiteX10" fmla="*/ 2203019 w 5549037"/>
              <a:gd name="connsiteY10" fmla="*/ 0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9037" h="6374535">
                <a:moveTo>
                  <a:pt x="2203019" y="0"/>
                </a:moveTo>
                <a:cubicBezTo>
                  <a:pt x="4050974" y="0"/>
                  <a:pt x="5549037" y="1498063"/>
                  <a:pt x="5549037" y="3346018"/>
                </a:cubicBezTo>
                <a:cubicBezTo>
                  <a:pt x="5549037" y="4616487"/>
                  <a:pt x="4840968" y="5721578"/>
                  <a:pt x="3797930" y="6288190"/>
                </a:cubicBezTo>
                <a:lnTo>
                  <a:pt x="3618689" y="6374535"/>
                </a:lnTo>
                <a:lnTo>
                  <a:pt x="779546" y="6374535"/>
                </a:lnTo>
                <a:lnTo>
                  <a:pt x="537516" y="6248727"/>
                </a:lnTo>
                <a:cubicBezTo>
                  <a:pt x="374031" y="6154721"/>
                  <a:pt x="219238" y="6047301"/>
                  <a:pt x="74641" y="5927968"/>
                </a:cubicBezTo>
                <a:lnTo>
                  <a:pt x="0" y="5860130"/>
                </a:lnTo>
                <a:lnTo>
                  <a:pt x="0" y="831906"/>
                </a:lnTo>
                <a:lnTo>
                  <a:pt x="74641" y="764068"/>
                </a:lnTo>
                <a:cubicBezTo>
                  <a:pt x="653030" y="286739"/>
                  <a:pt x="1394539" y="0"/>
                  <a:pt x="220301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 descr="A large stained glass window&#10;&#10;Description automatically generated with low confidence">
            <a:extLst>
              <a:ext uri="{FF2B5EF4-FFF2-40B4-BE49-F238E27FC236}">
                <a16:creationId xmlns:a16="http://schemas.microsoft.com/office/drawing/2014/main" id="{B7A913FD-2C98-C8B1-5E29-BACB1F601D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1135" b="1882"/>
          <a:stretch/>
        </p:blipFill>
        <p:spPr>
          <a:xfrm>
            <a:off x="1" y="647373"/>
            <a:ext cx="5385130" cy="6210629"/>
          </a:xfrm>
          <a:custGeom>
            <a:avLst/>
            <a:gdLst/>
            <a:ahLst/>
            <a:cxnLst/>
            <a:rect l="l" t="t" r="r" b="b"/>
            <a:pathLst>
              <a:path w="5385130" h="6210629">
                <a:moveTo>
                  <a:pt x="2203018" y="0"/>
                </a:moveTo>
                <a:cubicBezTo>
                  <a:pt x="3960450" y="0"/>
                  <a:pt x="5385130" y="1424680"/>
                  <a:pt x="5385130" y="3182112"/>
                </a:cubicBezTo>
                <a:cubicBezTo>
                  <a:pt x="5385130" y="4500186"/>
                  <a:pt x="4583748" y="5631087"/>
                  <a:pt x="3441640" y="6114158"/>
                </a:cubicBezTo>
                <a:lnTo>
                  <a:pt x="3178061" y="6210629"/>
                </a:lnTo>
                <a:lnTo>
                  <a:pt x="1233206" y="6210629"/>
                </a:lnTo>
                <a:lnTo>
                  <a:pt x="1108901" y="6171135"/>
                </a:lnTo>
                <a:cubicBezTo>
                  <a:pt x="767738" y="6046219"/>
                  <a:pt x="453928" y="5864559"/>
                  <a:pt x="178899" y="5637585"/>
                </a:cubicBezTo>
                <a:lnTo>
                  <a:pt x="0" y="5474990"/>
                </a:lnTo>
                <a:lnTo>
                  <a:pt x="0" y="889234"/>
                </a:lnTo>
                <a:lnTo>
                  <a:pt x="178899" y="726640"/>
                </a:lnTo>
                <a:cubicBezTo>
                  <a:pt x="728956" y="272693"/>
                  <a:pt x="1434142" y="0"/>
                  <a:pt x="2203018" y="0"/>
                </a:cubicBezTo>
                <a:close/>
              </a:path>
            </a:pathLst>
          </a:cu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A177BCC-4208-4795-8572-4D623BA1E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3763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 descr="A picture containing building, indoor, window, lit&#10;&#10;Description automatically generated">
            <a:extLst>
              <a:ext uri="{FF2B5EF4-FFF2-40B4-BE49-F238E27FC236}">
                <a16:creationId xmlns:a16="http://schemas.microsoft.com/office/drawing/2014/main" id="{57D8D995-A4D0-E318-D4C8-CD745433CA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5533" r="-4" b="-4"/>
          <a:stretch/>
        </p:blipFill>
        <p:spPr>
          <a:xfrm>
            <a:off x="5398355" y="1"/>
            <a:ext cx="4151376" cy="2349401"/>
          </a:xfrm>
          <a:custGeom>
            <a:avLst/>
            <a:gdLst/>
            <a:ahLst/>
            <a:cxnLst/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4660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4EE9FA3-95A0-CFD8-88A4-0D1903545DBF}"/>
              </a:ext>
            </a:extLst>
          </p:cNvPr>
          <p:cNvGraphicFramePr>
            <a:graphicFrameLocks noGrp="1"/>
          </p:cNvGraphicFramePr>
          <p:nvPr/>
        </p:nvGraphicFramePr>
        <p:xfrm>
          <a:off x="507102" y="1005816"/>
          <a:ext cx="1772538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2735500245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311983189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2145062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95760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513904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47828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2018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48278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7000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8979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4068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17069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4729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9112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756496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9229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3946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72394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7829D8B-7BBF-376C-615C-38F59B662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0486909"/>
              </p:ext>
            </p:extLst>
          </p:nvPr>
        </p:nvGraphicFramePr>
        <p:xfrm>
          <a:off x="2318281" y="1879308"/>
          <a:ext cx="609600" cy="4050886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81625746"/>
                    </a:ext>
                  </a:extLst>
                </a:gridCol>
              </a:tblGrid>
              <a:tr h="295056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6579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6978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15256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28291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54996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7529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473044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35455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51876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64901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73950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83112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705740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80962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9C4824E-C14F-0CD4-D219-D0D7C7A43641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001487"/>
          <a:ext cx="609600" cy="3048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520942275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66178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A77F6CF-5695-5CB5-A0F6-AFD2698BB808}"/>
              </a:ext>
            </a:extLst>
          </p:cNvPr>
          <p:cNvSpPr txBox="1"/>
          <p:nvPr/>
        </p:nvSpPr>
        <p:spPr>
          <a:xfrm>
            <a:off x="3022241" y="1001487"/>
            <a:ext cx="886495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[No],2,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9861A4B-AC0B-E7AA-D648-4F1D0F748111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312637"/>
          <a:ext cx="609600" cy="2984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BAFEF5E-7D1A-A4BA-BC7C-77A270686198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617437"/>
          <a:ext cx="609600" cy="2984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29CFB01-8497-BF75-1CB2-ECDF49ACF6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766563"/>
              </p:ext>
            </p:extLst>
          </p:nvPr>
        </p:nvGraphicFramePr>
        <p:xfrm>
          <a:off x="2318281" y="1306287"/>
          <a:ext cx="609600" cy="59690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474498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291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9C4824E-C14F-0CD4-D219-D0D7C7A43641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001487"/>
          <a:ext cx="609600" cy="3048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520942275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66178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4EE9FA3-95A0-CFD8-88A4-0D1903545DBF}"/>
              </a:ext>
            </a:extLst>
          </p:cNvPr>
          <p:cNvGraphicFramePr>
            <a:graphicFrameLocks noGrp="1"/>
          </p:cNvGraphicFramePr>
          <p:nvPr/>
        </p:nvGraphicFramePr>
        <p:xfrm>
          <a:off x="507102" y="1005816"/>
          <a:ext cx="1772538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2735500245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311983189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2145062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95760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513904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47828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2018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48278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7000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8979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4068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17069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4729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9112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756496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9229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3946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72394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7829D8B-7BBF-376C-615C-38F59B66286C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879308"/>
          <a:ext cx="609600" cy="4050886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81625746"/>
                    </a:ext>
                  </a:extLst>
                </a:gridCol>
              </a:tblGrid>
              <a:tr h="295056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6579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6978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15256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28291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54996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7529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473044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35455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51876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64901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73950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83112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705740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80962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A77F6CF-5695-5CB5-A0F6-AFD2698BB808}"/>
              </a:ext>
            </a:extLst>
          </p:cNvPr>
          <p:cNvSpPr txBox="1"/>
          <p:nvPr/>
        </p:nvSpPr>
        <p:spPr>
          <a:xfrm>
            <a:off x="3022241" y="1001487"/>
            <a:ext cx="886495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FF00FF"/>
                </a:solidFill>
                <a:latin typeface="Consolas" panose="020B0609020204030204" pitchFamily="49" charset="0"/>
              </a:rPr>
              <a:t>LEAD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[No],2,0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29CFB01-8497-BF75-1CB2-ECDF49ACF6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683268"/>
              </p:ext>
            </p:extLst>
          </p:nvPr>
        </p:nvGraphicFramePr>
        <p:xfrm>
          <a:off x="2318281" y="1306287"/>
          <a:ext cx="609600" cy="59690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474498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5055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44444E-6 L -4.16667E-6 -0.1687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44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2.22222E-6 L 0.08724 0.13518 C 0.10678 0.16389 0.11797 0.20648 0.11797 0.25092 C 0.11797 0.30139 0.10678 0.34166 0.08724 0.37037 L -4.16667E-6 0.50578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98" y="25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6371AC3-0F97-5646-723A-97B686C5209C}"/>
              </a:ext>
            </a:extLst>
          </p:cNvPr>
          <p:cNvSpPr txBox="1"/>
          <p:nvPr/>
        </p:nvSpPr>
        <p:spPr>
          <a:xfrm>
            <a:off x="7711987" y="436655"/>
            <a:ext cx="4087306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b="1" dirty="0">
                <a:latin typeface="+mj-lt"/>
                <a:ea typeface="+mj-ea"/>
                <a:cs typeface="+mj-cs"/>
              </a:rPr>
              <a:t>Rows &amp; Ranges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Set of wrenches">
            <a:extLst>
              <a:ext uri="{FF2B5EF4-FFF2-40B4-BE49-F238E27FC236}">
                <a16:creationId xmlns:a16="http://schemas.microsoft.com/office/drawing/2014/main" id="{6AF0B6CA-0BEB-4AE7-F978-E6F6B84957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1" r="23168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77915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1119635"/>
              </p:ext>
            </p:extLst>
          </p:nvPr>
        </p:nvGraphicFramePr>
        <p:xfrm>
          <a:off x="529696" y="655018"/>
          <a:ext cx="1639242" cy="5003661"/>
        </p:xfrm>
        <a:graphic>
          <a:graphicData uri="http://schemas.openxmlformats.org/drawingml/2006/table">
            <a:tbl>
              <a:tblPr/>
              <a:tblGrid>
                <a:gridCol w="546414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46414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546414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Sum</a:t>
                      </a:r>
                      <a:b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3048000" y="655018"/>
            <a:ext cx="6096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[Sum No]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377369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192731"/>
              </p:ext>
            </p:extLst>
          </p:nvPr>
        </p:nvGraphicFramePr>
        <p:xfrm>
          <a:off x="529696" y="655018"/>
          <a:ext cx="1639242" cy="5003661"/>
        </p:xfrm>
        <a:graphic>
          <a:graphicData uri="http://schemas.openxmlformats.org/drawingml/2006/table">
            <a:tbl>
              <a:tblPr/>
              <a:tblGrid>
                <a:gridCol w="546414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46414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546414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Sum</a:t>
                      </a:r>
                      <a:b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3048000" y="655018"/>
            <a:ext cx="6096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	ORDER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[Sum No]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73E181-4310-13F2-8A8F-F202C3EEA299}"/>
              </a:ext>
            </a:extLst>
          </p:cNvPr>
          <p:cNvSpPr txBox="1"/>
          <p:nvPr/>
        </p:nvSpPr>
        <p:spPr>
          <a:xfrm>
            <a:off x="3962033" y="2607695"/>
            <a:ext cx="58553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03261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304985"/>
              </p:ext>
            </p:extLst>
          </p:nvPr>
        </p:nvGraphicFramePr>
        <p:xfrm>
          <a:off x="529696" y="655018"/>
          <a:ext cx="1639245" cy="5003661"/>
        </p:xfrm>
        <a:graphic>
          <a:graphicData uri="http://schemas.openxmlformats.org/drawingml/2006/table">
            <a:tbl>
              <a:tblPr/>
              <a:tblGrid>
                <a:gridCol w="546415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46415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546415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Sum</a:t>
                      </a:r>
                      <a:b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3048000" y="655018"/>
            <a:ext cx="861430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	ORDER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[Sum No]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6107827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835220"/>
              </p:ext>
            </p:extLst>
          </p:nvPr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880760" y="655018"/>
            <a:ext cx="64349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				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7E6478-421D-EFEB-27B6-2B333C1B9C1F}"/>
              </a:ext>
            </a:extLst>
          </p:cNvPr>
          <p:cNvSpPr txBox="1"/>
          <p:nvPr/>
        </p:nvSpPr>
        <p:spPr>
          <a:xfrm>
            <a:off x="5779669" y="1147460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endParaRPr lang="en-GB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37AAB5-F1CE-F28D-2858-64D91C952F07}"/>
              </a:ext>
            </a:extLst>
          </p:cNvPr>
          <p:cNvSpPr txBox="1"/>
          <p:nvPr/>
        </p:nvSpPr>
        <p:spPr>
          <a:xfrm>
            <a:off x="5779669" y="1686069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0682183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/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25DF6C3-1C44-25D8-1B16-EDBE88ACFB06}"/>
              </a:ext>
            </a:extLst>
          </p:cNvPr>
          <p:cNvGraphicFramePr>
            <a:graphicFrameLocks noGrp="1"/>
          </p:cNvGraphicFramePr>
          <p:nvPr/>
        </p:nvGraphicFramePr>
        <p:xfrm>
          <a:off x="2211347" y="655018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 -&gt; U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BF97AE2-6E6D-2AE5-E405-7C087F85EAF9}"/>
              </a:ext>
            </a:extLst>
          </p:cNvPr>
          <p:cNvSpPr txBox="1"/>
          <p:nvPr/>
        </p:nvSpPr>
        <p:spPr>
          <a:xfrm>
            <a:off x="4831595" y="655018"/>
            <a:ext cx="64349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				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2E88ED-BDBE-E967-46B6-2446FEF45F08}"/>
              </a:ext>
            </a:extLst>
          </p:cNvPr>
          <p:cNvSpPr txBox="1"/>
          <p:nvPr/>
        </p:nvSpPr>
        <p:spPr>
          <a:xfrm>
            <a:off x="5730504" y="1702670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endParaRPr lang="en-GB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E12A8D-D65C-20A4-81FB-E528309228DA}"/>
              </a:ext>
            </a:extLst>
          </p:cNvPr>
          <p:cNvSpPr txBox="1"/>
          <p:nvPr/>
        </p:nvSpPr>
        <p:spPr>
          <a:xfrm>
            <a:off x="5730504" y="1180662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6956E9-09D2-937D-F3EF-BD971EB7439B}"/>
              </a:ext>
            </a:extLst>
          </p:cNvPr>
          <p:cNvSpPr txBox="1"/>
          <p:nvPr/>
        </p:nvSpPr>
        <p:spPr>
          <a:xfrm>
            <a:off x="5730504" y="1702669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FOLLOWING 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2726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/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880760" y="655018"/>
            <a:ext cx="633350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 FOLLOWING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25DF6C3-1C44-25D8-1B16-EDBE88ACFB06}"/>
              </a:ext>
            </a:extLst>
          </p:cNvPr>
          <p:cNvGraphicFramePr>
            <a:graphicFrameLocks noGrp="1"/>
          </p:cNvGraphicFramePr>
          <p:nvPr/>
        </p:nvGraphicFramePr>
        <p:xfrm>
          <a:off x="2211347" y="655018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 -&gt; U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D0CA158-90B1-E8D7-436B-8CD7050C5DC0}"/>
              </a:ext>
            </a:extLst>
          </p:cNvPr>
          <p:cNvGraphicFramePr>
            <a:graphicFrameLocks noGrp="1"/>
          </p:cNvGraphicFramePr>
          <p:nvPr/>
        </p:nvGraphicFramePr>
        <p:xfrm>
          <a:off x="2935742" y="655018"/>
          <a:ext cx="678315" cy="5003662"/>
        </p:xfrm>
        <a:graphic>
          <a:graphicData uri="http://schemas.openxmlformats.org/drawingml/2006/table">
            <a:tbl>
              <a:tblPr/>
              <a:tblGrid>
                <a:gridCol w="678315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U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955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/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880760" y="655018"/>
            <a:ext cx="633350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>
                <a:solidFill>
                  <a:srgbClr val="0000FF"/>
                </a:solidFill>
                <a:latin typeface="Consolas" panose="020B0609020204030204" pitchFamily="49" charset="0"/>
              </a:rPr>
              <a:t>ROW </a:t>
            </a:r>
            <a:r>
              <a:rPr lang="en-US" sz="320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25DF6C3-1C44-25D8-1B16-EDBE88ACFB06}"/>
              </a:ext>
            </a:extLst>
          </p:cNvPr>
          <p:cNvGraphicFramePr>
            <a:graphicFrameLocks noGrp="1"/>
          </p:cNvGraphicFramePr>
          <p:nvPr/>
        </p:nvGraphicFramePr>
        <p:xfrm>
          <a:off x="2211347" y="655018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 -&gt; U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D0CA158-90B1-E8D7-436B-8CD7050C5DC0}"/>
              </a:ext>
            </a:extLst>
          </p:cNvPr>
          <p:cNvGraphicFramePr>
            <a:graphicFrameLocks noGrp="1"/>
          </p:cNvGraphicFramePr>
          <p:nvPr/>
        </p:nvGraphicFramePr>
        <p:xfrm>
          <a:off x="2935742" y="655018"/>
          <a:ext cx="678315" cy="5003662"/>
        </p:xfrm>
        <a:graphic>
          <a:graphicData uri="http://schemas.openxmlformats.org/drawingml/2006/table">
            <a:tbl>
              <a:tblPr/>
              <a:tblGrid>
                <a:gridCol w="678315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U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9F94CBF-436C-8638-85DA-21BC1978BE87}"/>
              </a:ext>
            </a:extLst>
          </p:cNvPr>
          <p:cNvGraphicFramePr>
            <a:graphicFrameLocks noGrp="1"/>
          </p:cNvGraphicFramePr>
          <p:nvPr/>
        </p:nvGraphicFramePr>
        <p:xfrm>
          <a:off x="3691805" y="655017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 -&gt; C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36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jet2">
            <a:extLst>
              <a:ext uri="{FF2B5EF4-FFF2-40B4-BE49-F238E27FC236}">
                <a16:creationId xmlns:a16="http://schemas.microsoft.com/office/drawing/2014/main" id="{07813173-D5C1-C92C-E9E4-5695FBC41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072" y="2538928"/>
            <a:ext cx="2647681" cy="2647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nhs logo">
            <a:extLst>
              <a:ext uri="{FF2B5EF4-FFF2-40B4-BE49-F238E27FC236}">
                <a16:creationId xmlns:a16="http://schemas.microsoft.com/office/drawing/2014/main" id="{39C7B591-B2F1-3F70-BF8A-C71A137BC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15" y="2661067"/>
            <a:ext cx="2296375" cy="1291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laing o rourke logo">
            <a:extLst>
              <a:ext uri="{FF2B5EF4-FFF2-40B4-BE49-F238E27FC236}">
                <a16:creationId xmlns:a16="http://schemas.microsoft.com/office/drawing/2014/main" id="{453C4C5B-053C-CC13-DB48-2B47D56C26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454" y="0"/>
            <a:ext cx="3144537" cy="1746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derbyshire county council logo">
            <a:extLst>
              <a:ext uri="{FF2B5EF4-FFF2-40B4-BE49-F238E27FC236}">
                <a16:creationId xmlns:a16="http://schemas.microsoft.com/office/drawing/2014/main" id="{14A017F3-18B8-4BB9-8005-4AC327939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202" y="1087331"/>
            <a:ext cx="3341800" cy="1856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MDR M&amp;A: Simpson Associates Acquires Bleam Cyber Security - MSSP Alert">
            <a:extLst>
              <a:ext uri="{FF2B5EF4-FFF2-40B4-BE49-F238E27FC236}">
                <a16:creationId xmlns:a16="http://schemas.microsoft.com/office/drawing/2014/main" id="{4C55DF1B-1248-BDAA-88A5-27C09657E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491" y="4946858"/>
            <a:ext cx="5465721" cy="1569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Barney Lawrence Headshot">
            <a:extLst>
              <a:ext uri="{FF2B5EF4-FFF2-40B4-BE49-F238E27FC236}">
                <a16:creationId xmlns:a16="http://schemas.microsoft.com/office/drawing/2014/main" id="{7FA78B26-9DBD-9ABC-1742-AF1E33A7E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0572" y="51288"/>
            <a:ext cx="312420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EADDA2-EC4E-E983-F947-4861A04D1987}"/>
              </a:ext>
            </a:extLst>
          </p:cNvPr>
          <p:cNvSpPr txBox="1"/>
          <p:nvPr/>
        </p:nvSpPr>
        <p:spPr>
          <a:xfrm>
            <a:off x="6474206" y="3498165"/>
            <a:ext cx="481401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/>
              <a:t>Barney Lawrence</a:t>
            </a:r>
            <a:r>
              <a:rPr lang="en-GB" sz="4000" dirty="0"/>
              <a:t> </a:t>
            </a:r>
            <a:r>
              <a:rPr lang="en-GB" dirty="0"/>
              <a:t>(He/Him)</a:t>
            </a:r>
          </a:p>
          <a:p>
            <a:r>
              <a:rPr lang="en-GB" sz="3200" i="1" dirty="0"/>
              <a:t>Senior Consultant</a:t>
            </a:r>
          </a:p>
          <a:p>
            <a:r>
              <a:rPr lang="en-GB" sz="4000" b="1" dirty="0"/>
              <a:t>Simpson Associates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0346A7-DD87-EBE9-CDA1-04434CCF26B3}"/>
              </a:ext>
            </a:extLst>
          </p:cNvPr>
          <p:cNvSpPr txBox="1"/>
          <p:nvPr/>
        </p:nvSpPr>
        <p:spPr>
          <a:xfrm>
            <a:off x="6474206" y="5454686"/>
            <a:ext cx="36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Font Awesome 6 Brands Regular" panose="02000503000000000000" pitchFamily="50" charset="0"/>
              </a:rPr>
              <a:t> </a:t>
            </a:r>
            <a:r>
              <a:rPr lang="en-GB" sz="1800" dirty="0"/>
              <a:t>@SQLBarney</a:t>
            </a:r>
          </a:p>
          <a:p>
            <a:r>
              <a:rPr lang="en-GB" sz="1800" dirty="0">
                <a:latin typeface="Font Awesome 6 Brands Regular" panose="02000503000000000000" pitchFamily="50" charset="0"/>
              </a:rPr>
              <a:t> </a:t>
            </a:r>
            <a:r>
              <a:rPr lang="en-GB" sz="1800" dirty="0"/>
              <a:t>barneylawence.com</a:t>
            </a:r>
          </a:p>
          <a:p>
            <a:r>
              <a:rPr lang="en-GB" sz="1800" dirty="0">
                <a:latin typeface="Font Awesome 6 Brands Regular" panose="02000503000000000000" pitchFamily="50" charset="0"/>
              </a:rPr>
              <a:t> </a:t>
            </a:r>
            <a:r>
              <a:rPr lang="en-GB" sz="1800" dirty="0"/>
              <a:t>linkedin.com/in/</a:t>
            </a:r>
            <a:r>
              <a:rPr lang="en-GB" sz="1800" dirty="0" err="1"/>
              <a:t>barneylawrence</a:t>
            </a:r>
            <a:r>
              <a:rPr lang="en-GB" sz="18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1466055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/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880760" y="655018"/>
            <a:ext cx="633350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	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25DF6C3-1C44-25D8-1B16-EDBE88ACFB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099236"/>
              </p:ext>
            </p:extLst>
          </p:nvPr>
        </p:nvGraphicFramePr>
        <p:xfrm>
          <a:off x="2211347" y="655018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8CB2117-F3FC-CD2D-DA30-5F5FF41845C1}"/>
              </a:ext>
            </a:extLst>
          </p:cNvPr>
          <p:cNvSpPr txBox="1"/>
          <p:nvPr/>
        </p:nvSpPr>
        <p:spPr>
          <a:xfrm>
            <a:off x="4534401" y="655017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endParaRPr lang="en-GB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C95792-E4F0-5B8B-57A4-48610A1CBE42}"/>
              </a:ext>
            </a:extLst>
          </p:cNvPr>
          <p:cNvSpPr txBox="1"/>
          <p:nvPr/>
        </p:nvSpPr>
        <p:spPr>
          <a:xfrm>
            <a:off x="4534401" y="655018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946743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/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680284" y="655018"/>
            <a:ext cx="653398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ROWS		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1 FOLLOWING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25DF6C3-1C44-25D8-1B16-EDBE88ACFB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872180"/>
              </p:ext>
            </p:extLst>
          </p:nvPr>
        </p:nvGraphicFramePr>
        <p:xfrm>
          <a:off x="2211347" y="655018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1P -&gt; 1F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60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6334C2-F73F-4B3B-A626-DD5F69DF6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389868" cy="6374535"/>
          </a:xfrm>
          <a:custGeom>
            <a:avLst/>
            <a:gdLst>
              <a:gd name="connsiteX0" fmla="*/ 620377 w 5389868"/>
              <a:gd name="connsiteY0" fmla="*/ 6374535 h 6374535"/>
              <a:gd name="connsiteX1" fmla="*/ 3459520 w 5389868"/>
              <a:gd name="connsiteY1" fmla="*/ 6374535 h 6374535"/>
              <a:gd name="connsiteX2" fmla="*/ 3638761 w 5389868"/>
              <a:gd name="connsiteY2" fmla="*/ 6288190 h 6374535"/>
              <a:gd name="connsiteX3" fmla="*/ 5389868 w 5389868"/>
              <a:gd name="connsiteY3" fmla="*/ 3346018 h 6374535"/>
              <a:gd name="connsiteX4" fmla="*/ 2043850 w 5389868"/>
              <a:gd name="connsiteY4" fmla="*/ 0 h 6374535"/>
              <a:gd name="connsiteX5" fmla="*/ 139826 w 5389868"/>
              <a:gd name="connsiteY5" fmla="*/ 594192 h 6374535"/>
              <a:gd name="connsiteX6" fmla="*/ 0 w 5389868"/>
              <a:gd name="connsiteY6" fmla="*/ 700065 h 6374535"/>
              <a:gd name="connsiteX7" fmla="*/ 0 w 5389868"/>
              <a:gd name="connsiteY7" fmla="*/ 5991971 h 6374535"/>
              <a:gd name="connsiteX8" fmla="*/ 139827 w 5389868"/>
              <a:gd name="connsiteY8" fmla="*/ 6097845 h 6374535"/>
              <a:gd name="connsiteX9" fmla="*/ 378347 w 5389868"/>
              <a:gd name="connsiteY9" fmla="*/ 6248727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89868" h="6374535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Deer fighting">
            <a:extLst>
              <a:ext uri="{FF2B5EF4-FFF2-40B4-BE49-F238E27FC236}">
                <a16:creationId xmlns:a16="http://schemas.microsoft.com/office/drawing/2014/main" id="{F958EABD-A9C3-0F60-9A82-B74C2F825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9" r="25803" b="-2"/>
          <a:stretch/>
        </p:blipFill>
        <p:spPr>
          <a:xfrm>
            <a:off x="20" y="10"/>
            <a:ext cx="5234499" cy="6210619"/>
          </a:xfrm>
          <a:custGeom>
            <a:avLst/>
            <a:gdLst/>
            <a:ahLst/>
            <a:cxnLst/>
            <a:rect l="l" t="t" r="r" b="b"/>
            <a:pathLst>
              <a:path w="5234519" h="621062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C23DDC-97CE-7512-A1D6-734D56CD45E3}"/>
              </a:ext>
            </a:extLst>
          </p:cNvPr>
          <p:cNvSpPr txBox="1"/>
          <p:nvPr/>
        </p:nvSpPr>
        <p:spPr>
          <a:xfrm>
            <a:off x="5288312" y="566678"/>
            <a:ext cx="601337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6000" dirty="0"/>
              <a:t>Window Functions</a:t>
            </a:r>
            <a:br>
              <a:rPr lang="en-GB" sz="6000" dirty="0"/>
            </a:br>
            <a:r>
              <a:rPr lang="en-GB" sz="6000" dirty="0"/>
              <a:t>Vs</a:t>
            </a:r>
            <a:br>
              <a:rPr lang="en-GB" sz="6000" dirty="0"/>
            </a:br>
            <a:r>
              <a:rPr lang="en-GB" sz="6000" dirty="0"/>
              <a:t>WHERE</a:t>
            </a:r>
          </a:p>
        </p:txBody>
      </p:sp>
    </p:spTree>
    <p:extLst>
      <p:ext uri="{BB962C8B-B14F-4D97-AF65-F5344CB8AC3E}">
        <p14:creationId xmlns:p14="http://schemas.microsoft.com/office/powerpoint/2010/main" val="35079368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F03E49C-5479-91DE-E468-3DBB058697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237493"/>
              </p:ext>
            </p:extLst>
          </p:nvPr>
        </p:nvGraphicFramePr>
        <p:xfrm>
          <a:off x="441157" y="342900"/>
          <a:ext cx="2957763" cy="6041720"/>
        </p:xfrm>
        <a:graphic>
          <a:graphicData uri="http://schemas.openxmlformats.org/drawingml/2006/table">
            <a:tbl>
              <a:tblPr/>
              <a:tblGrid>
                <a:gridCol w="1205015">
                  <a:extLst>
                    <a:ext uri="{9D8B030D-6E8A-4147-A177-3AD203B41FA5}">
                      <a16:colId xmlns:a16="http://schemas.microsoft.com/office/drawing/2014/main" val="3519053745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930775923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621944738"/>
                    </a:ext>
                  </a:extLst>
                </a:gridCol>
              </a:tblGrid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44076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08902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098105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080970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47467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92323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313729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585933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89121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18791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A19C17-9F27-74BE-0BBE-62ECE3E3D7ED}"/>
              </a:ext>
            </a:extLst>
          </p:cNvPr>
          <p:cNvSpPr txBox="1"/>
          <p:nvPr/>
        </p:nvSpPr>
        <p:spPr>
          <a:xfrm>
            <a:off x="4053138" y="342900"/>
            <a:ext cx="609700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Seq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665830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F03E49C-5479-91DE-E468-3DBB05869793}"/>
              </a:ext>
            </a:extLst>
          </p:cNvPr>
          <p:cNvGraphicFramePr>
            <a:graphicFrameLocks noGrp="1"/>
          </p:cNvGraphicFramePr>
          <p:nvPr/>
        </p:nvGraphicFramePr>
        <p:xfrm>
          <a:off x="441157" y="342900"/>
          <a:ext cx="2957763" cy="6041720"/>
        </p:xfrm>
        <a:graphic>
          <a:graphicData uri="http://schemas.openxmlformats.org/drawingml/2006/table">
            <a:tbl>
              <a:tblPr/>
              <a:tblGrid>
                <a:gridCol w="1205015">
                  <a:extLst>
                    <a:ext uri="{9D8B030D-6E8A-4147-A177-3AD203B41FA5}">
                      <a16:colId xmlns:a16="http://schemas.microsoft.com/office/drawing/2014/main" val="3519053745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930775923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621944738"/>
                    </a:ext>
                  </a:extLst>
                </a:gridCol>
              </a:tblGrid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44076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08902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098105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080970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47467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92323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313729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585933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89121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18791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A19C17-9F27-74BE-0BBE-62ECE3E3D7ED}"/>
              </a:ext>
            </a:extLst>
          </p:cNvPr>
          <p:cNvSpPr txBox="1"/>
          <p:nvPr/>
        </p:nvSpPr>
        <p:spPr>
          <a:xfrm>
            <a:off x="4053138" y="342900"/>
            <a:ext cx="609700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endParaRPr lang="en-GB" sz="3200" dirty="0">
              <a:solidFill>
                <a:srgbClr val="FF00FF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1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200" dirty="0"/>
          </a:p>
        </p:txBody>
      </p:sp>
      <p:pic>
        <p:nvPicPr>
          <p:cNvPr id="3" name="Picture 2" descr="No Teodor the Cat">
            <a:extLst>
              <a:ext uri="{FF2B5EF4-FFF2-40B4-BE49-F238E27FC236}">
                <a16:creationId xmlns:a16="http://schemas.microsoft.com/office/drawing/2014/main" id="{739D1FF4-966F-F279-9106-40759BE13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192" y="126023"/>
            <a:ext cx="6041720" cy="604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639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D964EE-4798-033F-4948-FEE61651A1BE}"/>
              </a:ext>
            </a:extLst>
          </p:cNvPr>
          <p:cNvSpPr txBox="1"/>
          <p:nvPr/>
        </p:nvSpPr>
        <p:spPr>
          <a:xfrm>
            <a:off x="469474" y="1108364"/>
            <a:ext cx="18126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SELECT</a:t>
            </a:r>
            <a:endParaRPr lang="en-GB" sz="4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DE477-FA9D-E837-AA3C-CD82CEFE85A7}"/>
              </a:ext>
            </a:extLst>
          </p:cNvPr>
          <p:cNvSpPr txBox="1"/>
          <p:nvPr/>
        </p:nvSpPr>
        <p:spPr>
          <a:xfrm>
            <a:off x="469474" y="1799714"/>
            <a:ext cx="16314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FROM</a:t>
            </a:r>
            <a:endParaRPr lang="en-GB" sz="4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8C827B-97C0-274D-1AC6-BC85D9DECCC5}"/>
              </a:ext>
            </a:extLst>
          </p:cNvPr>
          <p:cNvSpPr txBox="1"/>
          <p:nvPr/>
        </p:nvSpPr>
        <p:spPr>
          <a:xfrm>
            <a:off x="469474" y="2491064"/>
            <a:ext cx="19207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WHERE</a:t>
            </a:r>
            <a:endParaRPr lang="en-GB" sz="4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EDA37-9101-0D46-E807-7C5C4805E83B}"/>
              </a:ext>
            </a:extLst>
          </p:cNvPr>
          <p:cNvSpPr txBox="1"/>
          <p:nvPr/>
        </p:nvSpPr>
        <p:spPr>
          <a:xfrm>
            <a:off x="469474" y="3182414"/>
            <a:ext cx="19055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GROUP</a:t>
            </a:r>
            <a:endParaRPr lang="en-GB" sz="4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FCD8CD-011F-447B-12FD-1995BA8EECBE}"/>
              </a:ext>
            </a:extLst>
          </p:cNvPr>
          <p:cNvSpPr txBox="1"/>
          <p:nvPr/>
        </p:nvSpPr>
        <p:spPr>
          <a:xfrm>
            <a:off x="469474" y="3873764"/>
            <a:ext cx="20681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HAVING</a:t>
            </a:r>
            <a:endParaRPr lang="en-GB" sz="4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971B94-1F46-5BDD-BE89-0F01FEDC91D8}"/>
              </a:ext>
            </a:extLst>
          </p:cNvPr>
          <p:cNvSpPr txBox="1"/>
          <p:nvPr/>
        </p:nvSpPr>
        <p:spPr>
          <a:xfrm>
            <a:off x="469474" y="4565112"/>
            <a:ext cx="18325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ORDER</a:t>
            </a:r>
            <a:endParaRPr lang="en-GB" sz="4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7356EB-8AC2-A3C2-2363-320DBEDD5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99460" y="1267378"/>
            <a:ext cx="60960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16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D964EE-4798-033F-4948-FEE61651A1BE}"/>
              </a:ext>
            </a:extLst>
          </p:cNvPr>
          <p:cNvSpPr txBox="1"/>
          <p:nvPr/>
        </p:nvSpPr>
        <p:spPr>
          <a:xfrm>
            <a:off x="425390" y="3852836"/>
            <a:ext cx="18126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SELECT</a:t>
            </a:r>
            <a:endParaRPr lang="en-GB" sz="4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DE477-FA9D-E837-AA3C-CD82CEFE85A7}"/>
              </a:ext>
            </a:extLst>
          </p:cNvPr>
          <p:cNvSpPr txBox="1"/>
          <p:nvPr/>
        </p:nvSpPr>
        <p:spPr>
          <a:xfrm>
            <a:off x="425390" y="1108364"/>
            <a:ext cx="16314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FROM</a:t>
            </a:r>
            <a:endParaRPr lang="en-GB" sz="4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8C827B-97C0-274D-1AC6-BC85D9DECCC5}"/>
              </a:ext>
            </a:extLst>
          </p:cNvPr>
          <p:cNvSpPr txBox="1"/>
          <p:nvPr/>
        </p:nvSpPr>
        <p:spPr>
          <a:xfrm>
            <a:off x="425390" y="1794482"/>
            <a:ext cx="19207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WHERE</a:t>
            </a:r>
            <a:endParaRPr lang="en-GB" sz="4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EDA37-9101-0D46-E807-7C5C4805E83B}"/>
              </a:ext>
            </a:extLst>
          </p:cNvPr>
          <p:cNvSpPr txBox="1"/>
          <p:nvPr/>
        </p:nvSpPr>
        <p:spPr>
          <a:xfrm>
            <a:off x="425390" y="2480600"/>
            <a:ext cx="19055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GROUP</a:t>
            </a:r>
            <a:endParaRPr lang="en-GB" sz="4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FCD8CD-011F-447B-12FD-1995BA8EECBE}"/>
              </a:ext>
            </a:extLst>
          </p:cNvPr>
          <p:cNvSpPr txBox="1"/>
          <p:nvPr/>
        </p:nvSpPr>
        <p:spPr>
          <a:xfrm>
            <a:off x="425390" y="3166718"/>
            <a:ext cx="20681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HAVING</a:t>
            </a:r>
            <a:endParaRPr lang="en-GB" sz="4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971B94-1F46-5BDD-BE89-0F01FEDC91D8}"/>
              </a:ext>
            </a:extLst>
          </p:cNvPr>
          <p:cNvSpPr txBox="1"/>
          <p:nvPr/>
        </p:nvSpPr>
        <p:spPr>
          <a:xfrm>
            <a:off x="425390" y="4538954"/>
            <a:ext cx="18325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ORDER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2246723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00BEE80-56F9-FB8C-7B35-757BCED9F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8290473"/>
              </p:ext>
            </p:extLst>
          </p:nvPr>
        </p:nvGraphicFramePr>
        <p:xfrm>
          <a:off x="332872" y="980699"/>
          <a:ext cx="3715752" cy="4940300"/>
        </p:xfrm>
        <a:graphic>
          <a:graphicData uri="http://schemas.openxmlformats.org/drawingml/2006/table">
            <a:tbl>
              <a:tblPr/>
              <a:tblGrid>
                <a:gridCol w="1238584">
                  <a:extLst>
                    <a:ext uri="{9D8B030D-6E8A-4147-A177-3AD203B41FA5}">
                      <a16:colId xmlns:a16="http://schemas.microsoft.com/office/drawing/2014/main" val="919690634"/>
                    </a:ext>
                  </a:extLst>
                </a:gridCol>
                <a:gridCol w="1238584">
                  <a:extLst>
                    <a:ext uri="{9D8B030D-6E8A-4147-A177-3AD203B41FA5}">
                      <a16:colId xmlns:a16="http://schemas.microsoft.com/office/drawing/2014/main" val="4198992574"/>
                    </a:ext>
                  </a:extLst>
                </a:gridCol>
                <a:gridCol w="1238584">
                  <a:extLst>
                    <a:ext uri="{9D8B030D-6E8A-4147-A177-3AD203B41FA5}">
                      <a16:colId xmlns:a16="http://schemas.microsoft.com/office/drawing/2014/main" val="9603714"/>
                    </a:ext>
                  </a:extLst>
                </a:gridCol>
              </a:tblGrid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040538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sng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sng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GB" sz="3200" b="0" i="0" u="none" strike="sng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887839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sng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sng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GB" sz="3200" b="0" i="0" u="none" strike="sng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54895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sng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sng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GB" sz="3200" b="0" i="0" u="none" strike="sng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471483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9944070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243620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3428973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3856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69515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296842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FB18E2E-861E-B01A-5231-667CE5DF6DC9}"/>
              </a:ext>
            </a:extLst>
          </p:cNvPr>
          <p:cNvSpPr txBox="1"/>
          <p:nvPr/>
        </p:nvSpPr>
        <p:spPr>
          <a:xfrm>
            <a:off x="4516354" y="980699"/>
            <a:ext cx="609700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	ORDER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Seq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&lt;&gt;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FF0000"/>
                </a:solidFill>
                <a:latin typeface="Consolas" panose="020B0609020204030204" pitchFamily="49" charset="0"/>
              </a:rPr>
              <a:t>'Blue'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3265814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F03E49C-5479-91DE-E468-3DBB05869793}"/>
              </a:ext>
            </a:extLst>
          </p:cNvPr>
          <p:cNvGraphicFramePr>
            <a:graphicFrameLocks noGrp="1"/>
          </p:cNvGraphicFramePr>
          <p:nvPr/>
        </p:nvGraphicFramePr>
        <p:xfrm>
          <a:off x="441157" y="342900"/>
          <a:ext cx="2957763" cy="6041720"/>
        </p:xfrm>
        <a:graphic>
          <a:graphicData uri="http://schemas.openxmlformats.org/drawingml/2006/table">
            <a:tbl>
              <a:tblPr/>
              <a:tblGrid>
                <a:gridCol w="1205015">
                  <a:extLst>
                    <a:ext uri="{9D8B030D-6E8A-4147-A177-3AD203B41FA5}">
                      <a16:colId xmlns:a16="http://schemas.microsoft.com/office/drawing/2014/main" val="3519053745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930775923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621944738"/>
                    </a:ext>
                  </a:extLst>
                </a:gridCol>
              </a:tblGrid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44076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08902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098105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080970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47467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92323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313729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585933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89121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18791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A19C17-9F27-74BE-0BBE-62ECE3E3D7ED}"/>
              </a:ext>
            </a:extLst>
          </p:cNvPr>
          <p:cNvSpPr txBox="1"/>
          <p:nvPr/>
        </p:nvSpPr>
        <p:spPr>
          <a:xfrm>
            <a:off x="4991602" y="1251145"/>
            <a:ext cx="609700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</a:p>
          <a:p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Seq</a:t>
            </a: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CF35C0-E6C0-2F10-3D31-B1B800CE048D}"/>
              </a:ext>
            </a:extLst>
          </p:cNvPr>
          <p:cNvSpPr txBox="1"/>
          <p:nvPr/>
        </p:nvSpPr>
        <p:spPr>
          <a:xfrm>
            <a:off x="4053139" y="389370"/>
            <a:ext cx="6097002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800" b="1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b="1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endParaRPr lang="en-GB" sz="2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b="1" dirty="0">
                <a:solidFill>
                  <a:srgbClr val="0000FF"/>
                </a:solidFill>
                <a:latin typeface="Consolas" panose="020B0609020204030204" pitchFamily="49" charset="0"/>
              </a:rPr>
              <a:t>FROM </a:t>
            </a:r>
            <a:r>
              <a:rPr lang="en-GB" sz="2800" b="1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GB" sz="2800" b="1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b="1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Sequenced</a:t>
            </a:r>
          </a:p>
          <a:p>
            <a:r>
              <a:rPr lang="en-GB" sz="2800" b="1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Seq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b="1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1</a:t>
            </a:r>
            <a:endParaRPr lang="en-GB" sz="2800" b="1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05AB0C6-B315-208B-37A2-69F0079F22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905961"/>
              </p:ext>
            </p:extLst>
          </p:nvPr>
        </p:nvGraphicFramePr>
        <p:xfrm>
          <a:off x="441157" y="342900"/>
          <a:ext cx="2957763" cy="2416688"/>
        </p:xfrm>
        <a:graphic>
          <a:graphicData uri="http://schemas.openxmlformats.org/drawingml/2006/table">
            <a:tbl>
              <a:tblPr/>
              <a:tblGrid>
                <a:gridCol w="1205015">
                  <a:extLst>
                    <a:ext uri="{9D8B030D-6E8A-4147-A177-3AD203B41FA5}">
                      <a16:colId xmlns:a16="http://schemas.microsoft.com/office/drawing/2014/main" val="3519053745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930775923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621944738"/>
                    </a:ext>
                  </a:extLst>
                </a:gridCol>
              </a:tblGrid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44076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08902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47467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585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938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9E09602-9EA0-5FEA-F096-281060FDEB78}"/>
              </a:ext>
            </a:extLst>
          </p:cNvPr>
          <p:cNvSpPr txBox="1"/>
          <p:nvPr/>
        </p:nvSpPr>
        <p:spPr>
          <a:xfrm>
            <a:off x="6870315" y="1488660"/>
            <a:ext cx="4645250" cy="132027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dirty="0">
                <a:latin typeface="+mj-lt"/>
                <a:ea typeface="+mj-ea"/>
                <a:cs typeface="+mj-cs"/>
              </a:rPr>
              <a:t>Patterns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Hedge maze">
            <a:extLst>
              <a:ext uri="{FF2B5EF4-FFF2-40B4-BE49-F238E27FC236}">
                <a16:creationId xmlns:a16="http://schemas.microsoft.com/office/drawing/2014/main" id="{436EEFD6-8642-4063-630B-078309FF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80" r="15306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59204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698A8-CE5B-DD25-42B3-A5F3938E2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792" y="485556"/>
            <a:ext cx="5294244" cy="6016843"/>
          </a:xfrm>
        </p:spPr>
        <p:txBody>
          <a:bodyPr anchor="t">
            <a:noAutofit/>
          </a:bodyPr>
          <a:lstStyle/>
          <a:p>
            <a:r>
              <a:rPr lang="en-GB" sz="4000" b="1" dirty="0"/>
              <a:t>Introduction</a:t>
            </a:r>
          </a:p>
          <a:p>
            <a:r>
              <a:rPr lang="en-GB" sz="4000" b="1" dirty="0"/>
              <a:t>Functions</a:t>
            </a:r>
          </a:p>
          <a:p>
            <a:pPr lvl="1"/>
            <a:r>
              <a:rPr lang="en-GB" sz="3600" b="1" dirty="0"/>
              <a:t>Aggregate Functions</a:t>
            </a:r>
          </a:p>
          <a:p>
            <a:pPr lvl="1"/>
            <a:r>
              <a:rPr lang="en-GB" sz="3600" b="1" dirty="0"/>
              <a:t>Ranking Functions</a:t>
            </a:r>
          </a:p>
          <a:p>
            <a:pPr lvl="1"/>
            <a:r>
              <a:rPr lang="en-GB" sz="3600" b="1" dirty="0"/>
              <a:t>Analytic Functions</a:t>
            </a:r>
          </a:p>
          <a:p>
            <a:r>
              <a:rPr lang="en-GB" sz="4000" b="1" dirty="0"/>
              <a:t>Rows and Ranges</a:t>
            </a:r>
          </a:p>
          <a:p>
            <a:r>
              <a:rPr lang="en-GB" sz="4000" b="1" dirty="0"/>
              <a:t>WHERE Clause</a:t>
            </a:r>
          </a:p>
          <a:p>
            <a:r>
              <a:rPr lang="en-GB" sz="4000" b="1" dirty="0"/>
              <a:t>Patterns</a:t>
            </a:r>
          </a:p>
          <a:p>
            <a:r>
              <a:rPr lang="en-GB" sz="4000" b="1" dirty="0"/>
              <a:t>Performance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Colorful wooden maze">
            <a:extLst>
              <a:ext uri="{FF2B5EF4-FFF2-40B4-BE49-F238E27FC236}">
                <a16:creationId xmlns:a16="http://schemas.microsoft.com/office/drawing/2014/main" id="{2FC20014-9C05-8B43-577B-76C16CDAA1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51" r="17454"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94441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A19C17-9F27-74BE-0BBE-62ECE3E3D7ED}"/>
              </a:ext>
            </a:extLst>
          </p:cNvPr>
          <p:cNvSpPr txBox="1"/>
          <p:nvPr/>
        </p:nvSpPr>
        <p:spPr>
          <a:xfrm>
            <a:off x="4991602" y="1251145"/>
            <a:ext cx="609700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</a:p>
          <a:p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Seq</a:t>
            </a: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CF35C0-E6C0-2F10-3D31-B1B800CE048D}"/>
              </a:ext>
            </a:extLst>
          </p:cNvPr>
          <p:cNvSpPr txBox="1"/>
          <p:nvPr/>
        </p:nvSpPr>
        <p:spPr>
          <a:xfrm>
            <a:off x="4053139" y="389370"/>
            <a:ext cx="6097002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 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Sequenced</a:t>
            </a: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Seq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1</a:t>
            </a:r>
            <a:endParaRPr lang="en-GB" sz="28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05AB0C6-B315-208B-37A2-69F0079F22BC}"/>
              </a:ext>
            </a:extLst>
          </p:cNvPr>
          <p:cNvGraphicFramePr>
            <a:graphicFrameLocks noGrp="1"/>
          </p:cNvGraphicFramePr>
          <p:nvPr/>
        </p:nvGraphicFramePr>
        <p:xfrm>
          <a:off x="441157" y="342900"/>
          <a:ext cx="2957763" cy="2416688"/>
        </p:xfrm>
        <a:graphic>
          <a:graphicData uri="http://schemas.openxmlformats.org/drawingml/2006/table">
            <a:tbl>
              <a:tblPr/>
              <a:tblGrid>
                <a:gridCol w="1205015">
                  <a:extLst>
                    <a:ext uri="{9D8B030D-6E8A-4147-A177-3AD203B41FA5}">
                      <a16:colId xmlns:a16="http://schemas.microsoft.com/office/drawing/2014/main" val="3519053745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930775923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621944738"/>
                    </a:ext>
                  </a:extLst>
                </a:gridCol>
              </a:tblGrid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44076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08902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47467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585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21897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B8450C-61E8-1C2E-80B0-1956563E4C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344698"/>
              </p:ext>
            </p:extLst>
          </p:nvPr>
        </p:nvGraphicFramePr>
        <p:xfrm>
          <a:off x="446026" y="590307"/>
          <a:ext cx="1004155" cy="4351335"/>
        </p:xfrm>
        <a:graphic>
          <a:graphicData uri="http://schemas.openxmlformats.org/drawingml/2006/table">
            <a:tbl>
              <a:tblPr/>
              <a:tblGrid>
                <a:gridCol w="334718">
                  <a:extLst>
                    <a:ext uri="{9D8B030D-6E8A-4147-A177-3AD203B41FA5}">
                      <a16:colId xmlns:a16="http://schemas.microsoft.com/office/drawing/2014/main" val="274092600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278772403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964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23641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5376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36087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34687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4473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0721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749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5681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66801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01148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2954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4949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68758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6363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DCB0651-4EBF-D195-00ED-29CA2FABA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6446408"/>
              </p:ext>
            </p:extLst>
          </p:nvPr>
        </p:nvGraphicFramePr>
        <p:xfrm>
          <a:off x="1507881" y="1171575"/>
          <a:ext cx="762000" cy="3770065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365554792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498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70625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12257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11835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0116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9809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2000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173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76922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83079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97123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87638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46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1F78098-6F6F-D931-0321-B11C9801E7FF}"/>
              </a:ext>
            </a:extLst>
          </p:cNvPr>
          <p:cNvSpPr txBox="1"/>
          <p:nvPr/>
        </p:nvSpPr>
        <p:spPr>
          <a:xfrm>
            <a:off x="2860040" y="590307"/>
            <a:ext cx="81127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PreviousColour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877388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B8450C-61E8-1C2E-80B0-1956563E4CC0}"/>
              </a:ext>
            </a:extLst>
          </p:cNvPr>
          <p:cNvGraphicFramePr>
            <a:graphicFrameLocks noGrp="1"/>
          </p:cNvGraphicFramePr>
          <p:nvPr/>
        </p:nvGraphicFramePr>
        <p:xfrm>
          <a:off x="446026" y="590307"/>
          <a:ext cx="1004155" cy="4351335"/>
        </p:xfrm>
        <a:graphic>
          <a:graphicData uri="http://schemas.openxmlformats.org/drawingml/2006/table">
            <a:tbl>
              <a:tblPr/>
              <a:tblGrid>
                <a:gridCol w="334718">
                  <a:extLst>
                    <a:ext uri="{9D8B030D-6E8A-4147-A177-3AD203B41FA5}">
                      <a16:colId xmlns:a16="http://schemas.microsoft.com/office/drawing/2014/main" val="274092600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278772403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964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23641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5376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36087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34687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4473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0721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749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5681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66801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01148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2954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4949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68758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6363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DCB0651-4EBF-D195-00ED-29CA2FABA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569981"/>
              </p:ext>
            </p:extLst>
          </p:nvPr>
        </p:nvGraphicFramePr>
        <p:xfrm>
          <a:off x="1497721" y="881572"/>
          <a:ext cx="762000" cy="4060070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365554792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l" fontAlgn="b"/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050774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498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70625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12257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11835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0116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9809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2000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173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76922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83079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97123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87638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468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619E8DE-3761-639B-58B2-ED98FD78E8A8}"/>
              </a:ext>
            </a:extLst>
          </p:cNvPr>
          <p:cNvSpPr txBox="1"/>
          <p:nvPr/>
        </p:nvSpPr>
        <p:spPr>
          <a:xfrm>
            <a:off x="2860040" y="590307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FF00FF"/>
                </a:solidFill>
                <a:latin typeface="Consolas" panose="020B0609020204030204" pitchFamily="49" charset="0"/>
              </a:rPr>
              <a:t>IIF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&lt;&gt;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1</a:t>
            </a: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IsChange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4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9FB575-3EE4-3D29-6C0A-0C3FF47C06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2491898"/>
              </p:ext>
            </p:extLst>
          </p:nvPr>
        </p:nvGraphicFramePr>
        <p:xfrm>
          <a:off x="1497721" y="881572"/>
          <a:ext cx="762000" cy="4060070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365554792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050774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498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70625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12257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11835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0116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9809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2000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173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76922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83079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97123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87638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4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028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B8450C-61E8-1C2E-80B0-1956563E4CC0}"/>
              </a:ext>
            </a:extLst>
          </p:cNvPr>
          <p:cNvGraphicFramePr>
            <a:graphicFrameLocks noGrp="1"/>
          </p:cNvGraphicFramePr>
          <p:nvPr/>
        </p:nvGraphicFramePr>
        <p:xfrm>
          <a:off x="446026" y="590307"/>
          <a:ext cx="1004155" cy="4351335"/>
        </p:xfrm>
        <a:graphic>
          <a:graphicData uri="http://schemas.openxmlformats.org/drawingml/2006/table">
            <a:tbl>
              <a:tblPr/>
              <a:tblGrid>
                <a:gridCol w="334718">
                  <a:extLst>
                    <a:ext uri="{9D8B030D-6E8A-4147-A177-3AD203B41FA5}">
                      <a16:colId xmlns:a16="http://schemas.microsoft.com/office/drawing/2014/main" val="274092600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278772403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964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23641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5376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36087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34687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4473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0721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749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5681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66801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01148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2954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4949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68758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6363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619E8DE-3761-639B-58B2-ED98FD78E8A8}"/>
              </a:ext>
            </a:extLst>
          </p:cNvPr>
          <p:cNvSpPr txBox="1"/>
          <p:nvPr/>
        </p:nvSpPr>
        <p:spPr>
          <a:xfrm>
            <a:off x="3693160" y="147436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Change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FF00FF"/>
                </a:solidFill>
                <a:latin typeface="Consolas" panose="020B0609020204030204" pitchFamily="49" charset="0"/>
              </a:rPr>
              <a:t>IIF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&lt;&gt;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1</a:t>
            </a:r>
          </a:p>
          <a:p>
            <a:pPr lvl="1"/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IsChange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6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9FB575-3EE4-3D29-6C0A-0C3FF47C06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763808"/>
              </p:ext>
            </p:extLst>
          </p:nvPr>
        </p:nvGraphicFramePr>
        <p:xfrm>
          <a:off x="1497721" y="591567"/>
          <a:ext cx="762000" cy="4350075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365554792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81974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050774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498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70625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12257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11835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0116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9809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2000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173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76922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83079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97123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87638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46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526AEAB-36B8-5FFF-4B18-4E2D13487C94}"/>
              </a:ext>
            </a:extLst>
          </p:cNvPr>
          <p:cNvSpPr txBox="1"/>
          <p:nvPr/>
        </p:nvSpPr>
        <p:spPr>
          <a:xfrm>
            <a:off x="3693160" y="2632526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IsChange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	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</a:p>
          <a:p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ChangeSum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Change</a:t>
            </a:r>
            <a:endParaRPr lang="en-GB" sz="2400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9CE6E7B-2766-F2F1-B274-0E608EBB9C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374550"/>
              </p:ext>
            </p:extLst>
          </p:nvPr>
        </p:nvGraphicFramePr>
        <p:xfrm>
          <a:off x="2307261" y="881572"/>
          <a:ext cx="761999" cy="4060070"/>
        </p:xfrm>
        <a:graphic>
          <a:graphicData uri="http://schemas.openxmlformats.org/drawingml/2006/table">
            <a:tbl>
              <a:tblPr/>
              <a:tblGrid>
                <a:gridCol w="761999">
                  <a:extLst>
                    <a:ext uri="{9D8B030D-6E8A-4147-A177-3AD203B41FA5}">
                      <a16:colId xmlns:a16="http://schemas.microsoft.com/office/drawing/2014/main" val="1587588031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812702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032137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1747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7823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3275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3366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08356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19996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2583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66511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19755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75504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65653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209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8404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B8450C-61E8-1C2E-80B0-1956563E4CC0}"/>
              </a:ext>
            </a:extLst>
          </p:cNvPr>
          <p:cNvGraphicFramePr>
            <a:graphicFrameLocks noGrp="1"/>
          </p:cNvGraphicFramePr>
          <p:nvPr/>
        </p:nvGraphicFramePr>
        <p:xfrm>
          <a:off x="446026" y="590307"/>
          <a:ext cx="1004155" cy="4351335"/>
        </p:xfrm>
        <a:graphic>
          <a:graphicData uri="http://schemas.openxmlformats.org/drawingml/2006/table">
            <a:tbl>
              <a:tblPr/>
              <a:tblGrid>
                <a:gridCol w="334718">
                  <a:extLst>
                    <a:ext uri="{9D8B030D-6E8A-4147-A177-3AD203B41FA5}">
                      <a16:colId xmlns:a16="http://schemas.microsoft.com/office/drawing/2014/main" val="274092600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278772403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964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23641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5376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36087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34687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4473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0721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749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5681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66801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01148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2954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4949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68758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6363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9FB575-3EE4-3D29-6C0A-0C3FF47C06CD}"/>
              </a:ext>
            </a:extLst>
          </p:cNvPr>
          <p:cNvGraphicFramePr>
            <a:graphicFrameLocks noGrp="1"/>
          </p:cNvGraphicFramePr>
          <p:nvPr/>
        </p:nvGraphicFramePr>
        <p:xfrm>
          <a:off x="1497721" y="881572"/>
          <a:ext cx="762000" cy="4060070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365554792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050774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498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70625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12257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11835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0116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9809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2000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173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76922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83079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97123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87638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4689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9CE6E7B-2766-F2F1-B274-0E608EBB9CC3}"/>
              </a:ext>
            </a:extLst>
          </p:cNvPr>
          <p:cNvGraphicFramePr>
            <a:graphicFrameLocks noGrp="1"/>
          </p:cNvGraphicFramePr>
          <p:nvPr/>
        </p:nvGraphicFramePr>
        <p:xfrm>
          <a:off x="2307261" y="881572"/>
          <a:ext cx="761999" cy="4060070"/>
        </p:xfrm>
        <a:graphic>
          <a:graphicData uri="http://schemas.openxmlformats.org/drawingml/2006/table">
            <a:tbl>
              <a:tblPr/>
              <a:tblGrid>
                <a:gridCol w="761999">
                  <a:extLst>
                    <a:ext uri="{9D8B030D-6E8A-4147-A177-3AD203B41FA5}">
                      <a16:colId xmlns:a16="http://schemas.microsoft.com/office/drawing/2014/main" val="1587588031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812702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032137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1747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7823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3275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3366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08356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19996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2583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66511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19755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75504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65653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20994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D7D16C-E223-1F95-7494-B66C6C18FA11}"/>
              </a:ext>
            </a:extLst>
          </p:cNvPr>
          <p:cNvSpPr txBox="1"/>
          <p:nvPr/>
        </p:nvSpPr>
        <p:spPr>
          <a:xfrm>
            <a:off x="3444240" y="479197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lvl="1"/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ChangeSum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FF00FF"/>
                </a:solidFill>
                <a:latin typeface="Consolas" panose="020B0609020204030204" pitchFamily="49" charset="0"/>
              </a:rPr>
              <a:t>MIN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StartNo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EndNo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ChangeGroup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ChangeSum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ChangeSum</a:t>
            </a:r>
            <a:endParaRPr lang="en-GB" sz="24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6DFE6D2-1EF2-12DF-D01E-A93C058D9C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8572130"/>
              </p:ext>
            </p:extLst>
          </p:nvPr>
        </p:nvGraphicFramePr>
        <p:xfrm>
          <a:off x="3332480" y="3287553"/>
          <a:ext cx="4378960" cy="3091249"/>
        </p:xfrm>
        <a:graphic>
          <a:graphicData uri="http://schemas.openxmlformats.org/drawingml/2006/table">
            <a:tbl>
              <a:tblPr/>
              <a:tblGrid>
                <a:gridCol w="1535904">
                  <a:extLst>
                    <a:ext uri="{9D8B030D-6E8A-4147-A177-3AD203B41FA5}">
                      <a16:colId xmlns:a16="http://schemas.microsoft.com/office/drawing/2014/main" val="4009576583"/>
                    </a:ext>
                  </a:extLst>
                </a:gridCol>
                <a:gridCol w="898667">
                  <a:extLst>
                    <a:ext uri="{9D8B030D-6E8A-4147-A177-3AD203B41FA5}">
                      <a16:colId xmlns:a16="http://schemas.microsoft.com/office/drawing/2014/main" val="1123363359"/>
                    </a:ext>
                  </a:extLst>
                </a:gridCol>
                <a:gridCol w="1029382">
                  <a:extLst>
                    <a:ext uri="{9D8B030D-6E8A-4147-A177-3AD203B41FA5}">
                      <a16:colId xmlns:a16="http://schemas.microsoft.com/office/drawing/2014/main" val="321236656"/>
                    </a:ext>
                  </a:extLst>
                </a:gridCol>
                <a:gridCol w="915007">
                  <a:extLst>
                    <a:ext uri="{9D8B030D-6E8A-4147-A177-3AD203B41FA5}">
                      <a16:colId xmlns:a16="http://schemas.microsoft.com/office/drawing/2014/main" val="115071272"/>
                    </a:ext>
                  </a:extLst>
                </a:gridCol>
              </a:tblGrid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ChangeSum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StartNo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EndNo</a:t>
                      </a:r>
                      <a:endParaRPr lang="en-GB" sz="24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5141658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871535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302008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3048169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500633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1544477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393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0905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B8450C-61E8-1C2E-80B0-1956563E4CC0}"/>
              </a:ext>
            </a:extLst>
          </p:cNvPr>
          <p:cNvGraphicFramePr>
            <a:graphicFrameLocks noGrp="1"/>
          </p:cNvGraphicFramePr>
          <p:nvPr/>
        </p:nvGraphicFramePr>
        <p:xfrm>
          <a:off x="446026" y="590307"/>
          <a:ext cx="1004155" cy="4351335"/>
        </p:xfrm>
        <a:graphic>
          <a:graphicData uri="http://schemas.openxmlformats.org/drawingml/2006/table">
            <a:tbl>
              <a:tblPr/>
              <a:tblGrid>
                <a:gridCol w="334718">
                  <a:extLst>
                    <a:ext uri="{9D8B030D-6E8A-4147-A177-3AD203B41FA5}">
                      <a16:colId xmlns:a16="http://schemas.microsoft.com/office/drawing/2014/main" val="274092600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278772403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964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23641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5376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36087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34687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4473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0721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749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5681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66801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01148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2954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4949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68758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6363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D7D16C-E223-1F95-7494-B66C6C18FA11}"/>
              </a:ext>
            </a:extLst>
          </p:cNvPr>
          <p:cNvSpPr txBox="1"/>
          <p:nvPr/>
        </p:nvSpPr>
        <p:spPr>
          <a:xfrm>
            <a:off x="4526280" y="540157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FF00FF"/>
                </a:solidFill>
                <a:latin typeface="Consolas" panose="020B0609020204030204" pitchFamily="49" charset="0"/>
              </a:rPr>
              <a:t>COUNT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(*)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3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ChangeSum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3"/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lvl="3"/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TimeOpen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ChangeGroup</a:t>
            </a:r>
            <a:endParaRPr lang="en-GB" sz="24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6592EA1-3F90-ACE9-E4FB-F0BE429599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698260"/>
              </p:ext>
            </p:extLst>
          </p:nvPr>
        </p:nvGraphicFramePr>
        <p:xfrm>
          <a:off x="2365672" y="590306"/>
          <a:ext cx="1026469" cy="4351335"/>
        </p:xfrm>
        <a:graphic>
          <a:graphicData uri="http://schemas.openxmlformats.org/drawingml/2006/table">
            <a:tbl>
              <a:tblPr/>
              <a:tblGrid>
                <a:gridCol w="1026469">
                  <a:extLst>
                    <a:ext uri="{9D8B030D-6E8A-4147-A177-3AD203B41FA5}">
                      <a16:colId xmlns:a16="http://schemas.microsoft.com/office/drawing/2014/main" val="1239324695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TimeOpen</a:t>
                      </a:r>
                      <a:endParaRPr lang="en-GB" sz="18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62423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18209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461225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466123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634749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829852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25391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6230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26212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3057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35906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561126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92202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649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4749554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2358B83-17BF-EC2F-A1E5-7C6D83178D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7948628"/>
              </p:ext>
            </p:extLst>
          </p:nvPr>
        </p:nvGraphicFramePr>
        <p:xfrm>
          <a:off x="1496004" y="881571"/>
          <a:ext cx="761999" cy="4060070"/>
        </p:xfrm>
        <a:graphic>
          <a:graphicData uri="http://schemas.openxmlformats.org/drawingml/2006/table">
            <a:tbl>
              <a:tblPr/>
              <a:tblGrid>
                <a:gridCol w="761999">
                  <a:extLst>
                    <a:ext uri="{9D8B030D-6E8A-4147-A177-3AD203B41FA5}">
                      <a16:colId xmlns:a16="http://schemas.microsoft.com/office/drawing/2014/main" val="1587588031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812702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032137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1747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7823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3275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3366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08356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19996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2583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66511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19755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75504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65653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209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9545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86106BD-175F-F714-28A7-C5FA9178A6A1}"/>
              </a:ext>
            </a:extLst>
          </p:cNvPr>
          <p:cNvSpPr txBox="1"/>
          <p:nvPr/>
        </p:nvSpPr>
        <p:spPr>
          <a:xfrm>
            <a:off x="7257774" y="936487"/>
            <a:ext cx="5331791" cy="14262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latin typeface="+mj-lt"/>
                <a:ea typeface="+mj-ea"/>
                <a:cs typeface="+mj-cs"/>
              </a:rPr>
              <a:t>Performance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Speedometer">
            <a:extLst>
              <a:ext uri="{FF2B5EF4-FFF2-40B4-BE49-F238E27FC236}">
                <a16:creationId xmlns:a16="http://schemas.microsoft.com/office/drawing/2014/main" id="{5F450461-9629-6268-546E-99BAE51C52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78" r="12324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68683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339046"/>
              </p:ext>
            </p:extLst>
          </p:nvPr>
        </p:nvGraphicFramePr>
        <p:xfrm>
          <a:off x="605959" y="625227"/>
          <a:ext cx="2576628" cy="5003661"/>
        </p:xfrm>
        <a:graphic>
          <a:graphicData uri="http://schemas.openxmlformats.org/drawingml/2006/table">
            <a:tbl>
              <a:tblPr/>
              <a:tblGrid>
                <a:gridCol w="553864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38348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80058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  <a:gridCol w="683827">
                  <a:extLst>
                    <a:ext uri="{9D8B030D-6E8A-4147-A177-3AD203B41FA5}">
                      <a16:colId xmlns:a16="http://schemas.microsoft.com/office/drawing/2014/main" val="2982082660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Range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Rows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880760" y="655018"/>
            <a:ext cx="633350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RANGE/ROWS</a:t>
            </a:r>
            <a:endParaRPr lang="en-GB" sz="3200" dirty="0"/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	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6992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EABC8E-6029-5D9A-BA06-445BD6BEB3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4383361"/>
              </p:ext>
            </p:extLst>
          </p:nvPr>
        </p:nvGraphicFramePr>
        <p:xfrm>
          <a:off x="276639" y="470418"/>
          <a:ext cx="2768600" cy="4305300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97890316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60843138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41303603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073783405"/>
                    </a:ext>
                  </a:extLst>
                </a:gridCol>
              </a:tblGrid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005098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18853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361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854389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5282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130024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326572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429770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1229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284247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25940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52924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272694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A5F0C86-7E48-EF7E-0A0F-42DC47F02DF5}"/>
              </a:ext>
            </a:extLst>
          </p:cNvPr>
          <p:cNvSpPr txBox="1"/>
          <p:nvPr/>
        </p:nvSpPr>
        <p:spPr>
          <a:xfrm>
            <a:off x="4275110" y="470418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FIRST_VALUE</a:t>
            </a:r>
            <a:r>
              <a:rPr lang="en-GB" sz="2400" b="1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GB" sz="2400" b="1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BestTeam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'Red'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8236554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EABC8E-6029-5D9A-BA06-445BD6BEB3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075600"/>
              </p:ext>
            </p:extLst>
          </p:nvPr>
        </p:nvGraphicFramePr>
        <p:xfrm>
          <a:off x="276639" y="470418"/>
          <a:ext cx="2768600" cy="4305300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97890316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60843138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41303603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073783405"/>
                    </a:ext>
                  </a:extLst>
                </a:gridCol>
              </a:tblGrid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005098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18853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361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854389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5282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130024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326572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429770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1229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284247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25940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52924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272694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A5F0C86-7E48-EF7E-0A0F-42DC47F02DF5}"/>
              </a:ext>
            </a:extLst>
          </p:cNvPr>
          <p:cNvSpPr txBox="1"/>
          <p:nvPr/>
        </p:nvSpPr>
        <p:spPr>
          <a:xfrm>
            <a:off x="4271159" y="470418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FIRST_VALUE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BestTeam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'Red'</a:t>
            </a:r>
            <a:endParaRPr lang="en-GB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918123-2BA4-569B-1E38-EAF350E8E4B3}"/>
              </a:ext>
            </a:extLst>
          </p:cNvPr>
          <p:cNvSpPr txBox="1"/>
          <p:nvPr/>
        </p:nvSpPr>
        <p:spPr>
          <a:xfrm>
            <a:off x="4269673" y="3517406"/>
            <a:ext cx="55643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Filter			Colour</a:t>
            </a:r>
          </a:p>
        </p:txBody>
      </p:sp>
    </p:spTree>
    <p:extLst>
      <p:ext uri="{BB962C8B-B14F-4D97-AF65-F5344CB8AC3E}">
        <p14:creationId xmlns:p14="http://schemas.microsoft.com/office/powerpoint/2010/main" val="3546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786C0A4-388B-3067-A22E-73FE3D9939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411078"/>
              </p:ext>
            </p:extLst>
          </p:nvPr>
        </p:nvGraphicFramePr>
        <p:xfrm>
          <a:off x="383673" y="593334"/>
          <a:ext cx="11585742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957">
                  <a:extLst>
                    <a:ext uri="{9D8B030D-6E8A-4147-A177-3AD203B41FA5}">
                      <a16:colId xmlns:a16="http://schemas.microsoft.com/office/drawing/2014/main" val="1755177405"/>
                    </a:ext>
                  </a:extLst>
                </a:gridCol>
                <a:gridCol w="1930957">
                  <a:extLst>
                    <a:ext uri="{9D8B030D-6E8A-4147-A177-3AD203B41FA5}">
                      <a16:colId xmlns:a16="http://schemas.microsoft.com/office/drawing/2014/main" val="3534719499"/>
                    </a:ext>
                  </a:extLst>
                </a:gridCol>
                <a:gridCol w="1930957">
                  <a:extLst>
                    <a:ext uri="{9D8B030D-6E8A-4147-A177-3AD203B41FA5}">
                      <a16:colId xmlns:a16="http://schemas.microsoft.com/office/drawing/2014/main" val="2160399830"/>
                    </a:ext>
                  </a:extLst>
                </a:gridCol>
                <a:gridCol w="1930957">
                  <a:extLst>
                    <a:ext uri="{9D8B030D-6E8A-4147-A177-3AD203B41FA5}">
                      <a16:colId xmlns:a16="http://schemas.microsoft.com/office/drawing/2014/main" val="2480686580"/>
                    </a:ext>
                  </a:extLst>
                </a:gridCol>
                <a:gridCol w="1930957">
                  <a:extLst>
                    <a:ext uri="{9D8B030D-6E8A-4147-A177-3AD203B41FA5}">
                      <a16:colId xmlns:a16="http://schemas.microsoft.com/office/drawing/2014/main" val="1059733093"/>
                    </a:ext>
                  </a:extLst>
                </a:gridCol>
                <a:gridCol w="1930957">
                  <a:extLst>
                    <a:ext uri="{9D8B030D-6E8A-4147-A177-3AD203B41FA5}">
                      <a16:colId xmlns:a16="http://schemas.microsoft.com/office/drawing/2014/main" val="25914717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Start Date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End Date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Name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Company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Role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Score</a:t>
                      </a:r>
                      <a:endParaRPr lang="en-GB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032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2022-05-08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2022-09-08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Barney Lawrence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Simpson Associates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Senior Consultant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7</a:t>
                      </a:r>
                      <a:endParaRPr lang="en-GB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8147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05581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EABC8E-6029-5D9A-BA06-445BD6BEB3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291309"/>
              </p:ext>
            </p:extLst>
          </p:nvPr>
        </p:nvGraphicFramePr>
        <p:xfrm>
          <a:off x="276639" y="470418"/>
          <a:ext cx="2768600" cy="2324100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97890316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60843138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41303603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073783405"/>
                    </a:ext>
                  </a:extLst>
                </a:gridCol>
              </a:tblGrid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005098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18853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361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854389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5282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130024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326572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A5F0C86-7E48-EF7E-0A0F-42DC47F02DF5}"/>
              </a:ext>
            </a:extLst>
          </p:cNvPr>
          <p:cNvSpPr txBox="1"/>
          <p:nvPr/>
        </p:nvSpPr>
        <p:spPr>
          <a:xfrm>
            <a:off x="4275108" y="470418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FIRST_VALUE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BestTeam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'Red'</a:t>
            </a:r>
            <a:endParaRPr lang="en-GB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918123-2BA4-569B-1E38-EAF350E8E4B3}"/>
              </a:ext>
            </a:extLst>
          </p:cNvPr>
          <p:cNvSpPr txBox="1"/>
          <p:nvPr/>
        </p:nvSpPr>
        <p:spPr>
          <a:xfrm>
            <a:off x="4275108" y="3517406"/>
            <a:ext cx="556434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Filter 		Colour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Partition 	Day</a:t>
            </a:r>
          </a:p>
        </p:txBody>
      </p:sp>
    </p:spTree>
    <p:extLst>
      <p:ext uri="{BB962C8B-B14F-4D97-AF65-F5344CB8AC3E}">
        <p14:creationId xmlns:p14="http://schemas.microsoft.com/office/powerpoint/2010/main" val="7704508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5F0C86-7E48-EF7E-0A0F-42DC47F02DF5}"/>
              </a:ext>
            </a:extLst>
          </p:cNvPr>
          <p:cNvSpPr txBox="1"/>
          <p:nvPr/>
        </p:nvSpPr>
        <p:spPr>
          <a:xfrm>
            <a:off x="4269673" y="475947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FIRST_VALUE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BestTeam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'Red'</a:t>
            </a:r>
            <a:endParaRPr lang="en-GB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918123-2BA4-569B-1E38-EAF350E8E4B3}"/>
              </a:ext>
            </a:extLst>
          </p:cNvPr>
          <p:cNvSpPr txBox="1"/>
          <p:nvPr/>
        </p:nvSpPr>
        <p:spPr>
          <a:xfrm>
            <a:off x="4272146" y="3522935"/>
            <a:ext cx="556434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Filter			Colour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Partition		Day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Order		No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E555787-0E8F-A7D0-E0C8-2C700D3F33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66809"/>
              </p:ext>
            </p:extLst>
          </p:nvPr>
        </p:nvGraphicFramePr>
        <p:xfrm>
          <a:off x="276639" y="475947"/>
          <a:ext cx="2768600" cy="2324100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319974032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888869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113605493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27629896"/>
                    </a:ext>
                  </a:extLst>
                </a:gridCol>
              </a:tblGrid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372594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912371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51792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265880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140945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705885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81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8151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5F0C86-7E48-EF7E-0A0F-42DC47F02DF5}"/>
              </a:ext>
            </a:extLst>
          </p:cNvPr>
          <p:cNvSpPr txBox="1"/>
          <p:nvPr/>
        </p:nvSpPr>
        <p:spPr>
          <a:xfrm>
            <a:off x="4269673" y="472921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FIRST_VALUE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BestTeam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'Red'</a:t>
            </a:r>
            <a:endParaRPr lang="en-GB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918123-2BA4-569B-1E38-EAF350E8E4B3}"/>
              </a:ext>
            </a:extLst>
          </p:cNvPr>
          <p:cNvSpPr txBox="1"/>
          <p:nvPr/>
        </p:nvSpPr>
        <p:spPr>
          <a:xfrm>
            <a:off x="4269673" y="3519909"/>
            <a:ext cx="556434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Filter			Colour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Partition		Day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Order		No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Cover		Team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E555787-0E8F-A7D0-E0C8-2C700D3F33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189220"/>
              </p:ext>
            </p:extLst>
          </p:nvPr>
        </p:nvGraphicFramePr>
        <p:xfrm>
          <a:off x="276639" y="475947"/>
          <a:ext cx="2768600" cy="2324100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319974032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888869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113605493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27629896"/>
                    </a:ext>
                  </a:extLst>
                </a:gridCol>
              </a:tblGrid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372594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912371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51792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265880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140945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705885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8168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57B3C2B-C592-3C08-4251-01825932D2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2555204"/>
              </p:ext>
            </p:extLst>
          </p:nvPr>
        </p:nvGraphicFramePr>
        <p:xfrm>
          <a:off x="3083338" y="475946"/>
          <a:ext cx="1148236" cy="2324098"/>
        </p:xfrm>
        <a:graphic>
          <a:graphicData uri="http://schemas.openxmlformats.org/drawingml/2006/table">
            <a:tbl>
              <a:tblPr/>
              <a:tblGrid>
                <a:gridCol w="1148236">
                  <a:extLst>
                    <a:ext uri="{9D8B030D-6E8A-4147-A177-3AD203B41FA5}">
                      <a16:colId xmlns:a16="http://schemas.microsoft.com/office/drawing/2014/main" val="1451292047"/>
                    </a:ext>
                  </a:extLst>
                </a:gridCol>
              </a:tblGrid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Best 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699482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225493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6168028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820164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081651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040837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398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4140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C9BCD2-3201-212F-05EC-8E96E74A2213}"/>
              </a:ext>
            </a:extLst>
          </p:cNvPr>
          <p:cNvSpPr txBox="1"/>
          <p:nvPr/>
        </p:nvSpPr>
        <p:spPr>
          <a:xfrm>
            <a:off x="6130642" y="296734"/>
            <a:ext cx="556434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Filter			Colour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Partition		Day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Order		No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Cover		Team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920B84-6353-A77C-0788-6E9A1F7A0297}"/>
              </a:ext>
            </a:extLst>
          </p:cNvPr>
          <p:cNvSpPr txBox="1"/>
          <p:nvPr/>
        </p:nvSpPr>
        <p:spPr>
          <a:xfrm>
            <a:off x="321973" y="296734"/>
            <a:ext cx="60960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INDEX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WindowGoFast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#MyDataBig</a:t>
            </a: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[Colour]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ASC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[Day]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ASC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INCLUDE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2197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E288F4-3173-8C92-3C12-7461EFE12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98" y="1527971"/>
            <a:ext cx="8656297" cy="32571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F8C1E1-DF63-6035-F39F-74629EAB9A2C}"/>
              </a:ext>
            </a:extLst>
          </p:cNvPr>
          <p:cNvSpPr txBox="1"/>
          <p:nvPr/>
        </p:nvSpPr>
        <p:spPr>
          <a:xfrm>
            <a:off x="1422498" y="390703"/>
            <a:ext cx="9347003" cy="13154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b="1" dirty="0">
                <a:latin typeface="+mj-lt"/>
                <a:ea typeface="+mj-ea"/>
                <a:cs typeface="+mj-cs"/>
              </a:rPr>
              <a:t>Getting Further Help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9A9D2A-9D11-BD85-16D4-86168494D475}"/>
              </a:ext>
            </a:extLst>
          </p:cNvPr>
          <p:cNvSpPr/>
          <p:nvPr/>
        </p:nvSpPr>
        <p:spPr>
          <a:xfrm>
            <a:off x="1228343" y="3487310"/>
            <a:ext cx="9645041" cy="1409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17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682DB7-E205-B1D3-3C82-FAA4CAA1B040}"/>
              </a:ext>
            </a:extLst>
          </p:cNvPr>
          <p:cNvSpPr txBox="1"/>
          <p:nvPr/>
        </p:nvSpPr>
        <p:spPr>
          <a:xfrm>
            <a:off x="5369125" y="210882"/>
            <a:ext cx="5319433" cy="13734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b="1" dirty="0"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C6334C2-F73F-4B3B-A626-DD5F69DF6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389868" cy="6374535"/>
          </a:xfrm>
          <a:custGeom>
            <a:avLst/>
            <a:gdLst>
              <a:gd name="connsiteX0" fmla="*/ 620377 w 5389868"/>
              <a:gd name="connsiteY0" fmla="*/ 6374535 h 6374535"/>
              <a:gd name="connsiteX1" fmla="*/ 3459520 w 5389868"/>
              <a:gd name="connsiteY1" fmla="*/ 6374535 h 6374535"/>
              <a:gd name="connsiteX2" fmla="*/ 3638761 w 5389868"/>
              <a:gd name="connsiteY2" fmla="*/ 6288190 h 6374535"/>
              <a:gd name="connsiteX3" fmla="*/ 5389868 w 5389868"/>
              <a:gd name="connsiteY3" fmla="*/ 3346018 h 6374535"/>
              <a:gd name="connsiteX4" fmla="*/ 2043850 w 5389868"/>
              <a:gd name="connsiteY4" fmla="*/ 0 h 6374535"/>
              <a:gd name="connsiteX5" fmla="*/ 139826 w 5389868"/>
              <a:gd name="connsiteY5" fmla="*/ 594192 h 6374535"/>
              <a:gd name="connsiteX6" fmla="*/ 0 w 5389868"/>
              <a:gd name="connsiteY6" fmla="*/ 700065 h 6374535"/>
              <a:gd name="connsiteX7" fmla="*/ 0 w 5389868"/>
              <a:gd name="connsiteY7" fmla="*/ 5991971 h 6374535"/>
              <a:gd name="connsiteX8" fmla="*/ 139827 w 5389868"/>
              <a:gd name="connsiteY8" fmla="*/ 6097845 h 6374535"/>
              <a:gd name="connsiteX9" fmla="*/ 378347 w 5389868"/>
              <a:gd name="connsiteY9" fmla="*/ 6248727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89868" h="6374535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FFE83277-AB46-0144-9427-962F352BDB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742" b="1"/>
          <a:stretch/>
        </p:blipFill>
        <p:spPr>
          <a:xfrm>
            <a:off x="20" y="10"/>
            <a:ext cx="5234499" cy="6210619"/>
          </a:xfrm>
          <a:custGeom>
            <a:avLst/>
            <a:gdLst/>
            <a:ahLst/>
            <a:cxnLst/>
            <a:rect l="l" t="t" r="r" b="b"/>
            <a:pathLst>
              <a:path w="5234519" h="621062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3159AD-B01F-8F32-1399-065BF3F9F3F8}"/>
              </a:ext>
            </a:extLst>
          </p:cNvPr>
          <p:cNvSpPr txBox="1"/>
          <p:nvPr/>
        </p:nvSpPr>
        <p:spPr>
          <a:xfrm>
            <a:off x="5389868" y="4158543"/>
            <a:ext cx="44576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github.com/</a:t>
            </a:r>
            <a:r>
              <a:rPr lang="en-GB" sz="2400" dirty="0" err="1"/>
              <a:t>BarneyLawrence</a:t>
            </a:r>
            <a:endParaRPr lang="en-GB" sz="2400" dirty="0"/>
          </a:p>
          <a:p>
            <a:r>
              <a:rPr lang="en-GB" sz="2400" dirty="0"/>
              <a:t>/Sessions-SQL-Window_Functions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43E094-CC20-EA4F-825C-807B81FA8D3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12389" y="1459960"/>
            <a:ext cx="2857647" cy="28576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CFE2B5A-9617-62E1-3682-B50B169358CD}"/>
              </a:ext>
            </a:extLst>
          </p:cNvPr>
          <p:cNvSpPr txBox="1"/>
          <p:nvPr/>
        </p:nvSpPr>
        <p:spPr>
          <a:xfrm>
            <a:off x="5312389" y="5140147"/>
            <a:ext cx="56194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Font Awesome 6 Brands Regular" panose="02000503000000000000" pitchFamily="50" charset="0"/>
              </a:rPr>
              <a:t> </a:t>
            </a:r>
            <a:r>
              <a:rPr lang="en-GB" sz="2800" dirty="0"/>
              <a:t>@SQLBarney</a:t>
            </a:r>
          </a:p>
          <a:p>
            <a:r>
              <a:rPr lang="en-GB" sz="2800" dirty="0">
                <a:latin typeface="Font Awesome 6 Brands Regular" panose="02000503000000000000" pitchFamily="50" charset="0"/>
              </a:rPr>
              <a:t> </a:t>
            </a:r>
            <a:r>
              <a:rPr lang="en-GB" sz="2800" dirty="0"/>
              <a:t>barneylawence.com</a:t>
            </a:r>
          </a:p>
          <a:p>
            <a:r>
              <a:rPr lang="en-GB" sz="2800" dirty="0">
                <a:latin typeface="Font Awesome 6 Brands Regular" panose="02000503000000000000" pitchFamily="50" charset="0"/>
              </a:rPr>
              <a:t> </a:t>
            </a:r>
            <a:r>
              <a:rPr lang="en-GB" sz="2800" dirty="0"/>
              <a:t>linkedin.com/in/</a:t>
            </a:r>
            <a:r>
              <a:rPr lang="en-GB" sz="2800" dirty="0" err="1"/>
              <a:t>barneylawrence</a:t>
            </a:r>
            <a:r>
              <a:rPr lang="en-GB" sz="28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062911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65317-A02A-CBB3-6854-B536631FF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Sponsors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205CA08-1EE8-6BB6-0B82-DB5DEAB56C23}"/>
              </a:ext>
            </a:extLst>
          </p:cNvPr>
          <p:cNvSpPr txBox="1">
            <a:spLocks/>
          </p:cNvSpPr>
          <p:nvPr/>
        </p:nvSpPr>
        <p:spPr>
          <a:xfrm>
            <a:off x="71967" y="5995919"/>
            <a:ext cx="12048067" cy="891343"/>
          </a:xfrm>
          <a:prstGeom prst="rect">
            <a:avLst/>
          </a:prstGeom>
        </p:spPr>
        <p:txBody>
          <a:bodyPr vert="horz" lIns="60960" tIns="30480" rIns="60960" bIns="30480" rtlCol="0" anchor="ctr">
            <a:norm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4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933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/>
                <a:ea typeface="+mj-ea"/>
                <a:cs typeface="+mj-cs"/>
              </a:rPr>
              <a:t>Thank you!</a:t>
            </a:r>
          </a:p>
          <a:p>
            <a:pPr marL="0" marR="0" lvl="0" indent="0" algn="ctr" defTabSz="91444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933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/>
                <a:ea typeface="+mj-ea"/>
                <a:cs typeface="+mj-cs"/>
              </a:rPr>
              <a:t>We couldn’t do it without you.</a:t>
            </a:r>
          </a:p>
        </p:txBody>
      </p:sp>
      <p:pic>
        <p:nvPicPr>
          <p:cNvPr id="10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7F023A9-DF13-1E44-5399-4F0D01840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194" y="780826"/>
            <a:ext cx="4593613" cy="97793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F6CFC671-B747-6DAD-3447-2151727D4073}"/>
              </a:ext>
            </a:extLst>
          </p:cNvPr>
          <p:cNvGrpSpPr/>
          <p:nvPr/>
        </p:nvGrpSpPr>
        <p:grpSpPr>
          <a:xfrm>
            <a:off x="1501961" y="1834895"/>
            <a:ext cx="9188079" cy="4084895"/>
            <a:chOff x="2327245" y="2722059"/>
            <a:chExt cx="13782118" cy="6127343"/>
          </a:xfrm>
        </p:grpSpPr>
        <p:pic>
          <p:nvPicPr>
            <p:cNvPr id="4" name="Picture 3" descr="Graphical user interface, text&#10;&#10;Description automatically generated">
              <a:extLst>
                <a:ext uri="{FF2B5EF4-FFF2-40B4-BE49-F238E27FC236}">
                  <a16:creationId xmlns:a16="http://schemas.microsoft.com/office/drawing/2014/main" id="{A9FAE08A-91B3-BFD7-1EDC-A6A60082F5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7245" y="2793591"/>
              <a:ext cx="6339219" cy="1210790"/>
            </a:xfrm>
            <a:prstGeom prst="rect">
              <a:avLst/>
            </a:prstGeom>
          </p:spPr>
        </p:pic>
        <p:pic>
          <p:nvPicPr>
            <p:cNvPr id="5" name="Picture 4" descr="Text&#10;&#10;Description automatically generated with low confidence">
              <a:extLst>
                <a:ext uri="{FF2B5EF4-FFF2-40B4-BE49-F238E27FC236}">
                  <a16:creationId xmlns:a16="http://schemas.microsoft.com/office/drawing/2014/main" id="{5BA9907A-561E-5059-923C-3E09541E83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26679" y="5115952"/>
              <a:ext cx="3329405" cy="1207464"/>
            </a:xfrm>
            <a:prstGeom prst="rect">
              <a:avLst/>
            </a:prstGeom>
          </p:spPr>
        </p:pic>
        <p:pic>
          <p:nvPicPr>
            <p:cNvPr id="6" name="Picture 5" descr="A picture containing text, clock&#10;&#10;Description automatically generated">
              <a:extLst>
                <a:ext uri="{FF2B5EF4-FFF2-40B4-BE49-F238E27FC236}">
                  <a16:creationId xmlns:a16="http://schemas.microsoft.com/office/drawing/2014/main" id="{710075FC-42A5-441A-0B09-3BA34CA3D9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96883" y="6328954"/>
              <a:ext cx="4982420" cy="1207464"/>
            </a:xfrm>
            <a:prstGeom prst="rect">
              <a:avLst/>
            </a:prstGeom>
          </p:spPr>
        </p:pic>
        <p:pic>
          <p:nvPicPr>
            <p:cNvPr id="7" name="Picture 6" descr="A screenshot of a computer&#10;&#10;Description automatically generated with low confidence">
              <a:extLst>
                <a:ext uri="{FF2B5EF4-FFF2-40B4-BE49-F238E27FC236}">
                  <a16:creationId xmlns:a16="http://schemas.microsoft.com/office/drawing/2014/main" id="{2534558D-6D17-5F6B-867A-AF1877F75B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586" y="7637209"/>
              <a:ext cx="3329405" cy="121219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EAEF7C1-04EA-9927-0226-96DE90DD5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716728" y="2722059"/>
              <a:ext cx="4689526" cy="108929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22438EB-0509-411E-456A-7EAEFF1B6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552303" y="3878560"/>
              <a:ext cx="4985986" cy="1234826"/>
            </a:xfrm>
            <a:prstGeom prst="rect">
              <a:avLst/>
            </a:prstGeom>
          </p:spPr>
        </p:pic>
        <p:pic>
          <p:nvPicPr>
            <p:cNvPr id="11" name="Picture 10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6CC5D8B8-A231-ED81-3C11-B37C50EB53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751" b="31163"/>
            <a:stretch/>
          </p:blipFill>
          <p:spPr>
            <a:xfrm>
              <a:off x="3220462" y="4066783"/>
              <a:ext cx="4141840" cy="980455"/>
            </a:xfrm>
            <a:prstGeom prst="rect">
              <a:avLst/>
            </a:prstGeom>
          </p:spPr>
        </p:pic>
        <p:pic>
          <p:nvPicPr>
            <p:cNvPr id="12" name="Picture 2" descr="SQLBits Logo">
              <a:extLst>
                <a:ext uri="{FF2B5EF4-FFF2-40B4-BE49-F238E27FC236}">
                  <a16:creationId xmlns:a16="http://schemas.microsoft.com/office/drawing/2014/main" id="{A525F38A-C895-1949-097B-821A914FC4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751114" y="5157268"/>
              <a:ext cx="2873997" cy="12659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Text&#10;&#10;Description automatically generated">
              <a:extLst>
                <a:ext uri="{FF2B5EF4-FFF2-40B4-BE49-F238E27FC236}">
                  <a16:creationId xmlns:a16="http://schemas.microsoft.com/office/drawing/2014/main" id="{DF804BE2-7BA7-A040-8DDA-C6D11DA20D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6726" y="7648854"/>
              <a:ext cx="5762637" cy="1200548"/>
            </a:xfrm>
            <a:prstGeom prst="rect">
              <a:avLst/>
            </a:prstGeom>
          </p:spPr>
        </p:pic>
        <p:pic>
          <p:nvPicPr>
            <p:cNvPr id="14" name="Picture 13" descr="Logo&#10;&#10;Description automatically generated">
              <a:extLst>
                <a:ext uri="{FF2B5EF4-FFF2-40B4-BE49-F238E27FC236}">
                  <a16:creationId xmlns:a16="http://schemas.microsoft.com/office/drawing/2014/main" id="{6DEED8B8-769F-6106-3F38-23F091746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81065" y="6411714"/>
              <a:ext cx="6028298" cy="11679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825922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F224604C-E9C0-56ED-2E90-87B77790B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08" y="396527"/>
            <a:ext cx="2641034" cy="26410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21C8E9-D562-62E7-849B-FD9FE7B1A2AF}"/>
              </a:ext>
            </a:extLst>
          </p:cNvPr>
          <p:cNvSpPr txBox="1"/>
          <p:nvPr/>
        </p:nvSpPr>
        <p:spPr>
          <a:xfrm>
            <a:off x="3355251" y="516715"/>
            <a:ext cx="6593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/>
              <a:t>github.com/BarneyLawrence</a:t>
            </a:r>
          </a:p>
          <a:p>
            <a:r>
              <a:rPr lang="en-GB" sz="3600"/>
              <a:t>/Sessions-SQL-Window_Functions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4246531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2ED3B8C-5CCF-F440-081F-91B48B43B993}"/>
              </a:ext>
            </a:extLst>
          </p:cNvPr>
          <p:cNvSpPr txBox="1"/>
          <p:nvPr/>
        </p:nvSpPr>
        <p:spPr>
          <a:xfrm>
            <a:off x="6072445" y="3640254"/>
            <a:ext cx="5319433" cy="2076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>
                <a:latin typeface="+mj-lt"/>
                <a:ea typeface="+mj-ea"/>
                <a:cs typeface="+mj-cs"/>
              </a:rPr>
              <a:t>The Future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C6334C2-F73F-4B3B-A626-DD5F69DF6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389868" cy="6374535"/>
          </a:xfrm>
          <a:custGeom>
            <a:avLst/>
            <a:gdLst>
              <a:gd name="connsiteX0" fmla="*/ 620377 w 5389868"/>
              <a:gd name="connsiteY0" fmla="*/ 6374535 h 6374535"/>
              <a:gd name="connsiteX1" fmla="*/ 3459520 w 5389868"/>
              <a:gd name="connsiteY1" fmla="*/ 6374535 h 6374535"/>
              <a:gd name="connsiteX2" fmla="*/ 3638761 w 5389868"/>
              <a:gd name="connsiteY2" fmla="*/ 6288190 h 6374535"/>
              <a:gd name="connsiteX3" fmla="*/ 5389868 w 5389868"/>
              <a:gd name="connsiteY3" fmla="*/ 3346018 h 6374535"/>
              <a:gd name="connsiteX4" fmla="*/ 2043850 w 5389868"/>
              <a:gd name="connsiteY4" fmla="*/ 0 h 6374535"/>
              <a:gd name="connsiteX5" fmla="*/ 139826 w 5389868"/>
              <a:gd name="connsiteY5" fmla="*/ 594192 h 6374535"/>
              <a:gd name="connsiteX6" fmla="*/ 0 w 5389868"/>
              <a:gd name="connsiteY6" fmla="*/ 700065 h 6374535"/>
              <a:gd name="connsiteX7" fmla="*/ 0 w 5389868"/>
              <a:gd name="connsiteY7" fmla="*/ 5991971 h 6374535"/>
              <a:gd name="connsiteX8" fmla="*/ 139827 w 5389868"/>
              <a:gd name="connsiteY8" fmla="*/ 6097845 h 6374535"/>
              <a:gd name="connsiteX9" fmla="*/ 378347 w 5389868"/>
              <a:gd name="connsiteY9" fmla="*/ 6248727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89868" h="6374535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stronaut in a spacesuit in a white futuristic tunnel">
            <a:extLst>
              <a:ext uri="{FF2B5EF4-FFF2-40B4-BE49-F238E27FC236}">
                <a16:creationId xmlns:a16="http://schemas.microsoft.com/office/drawing/2014/main" id="{C0B3F073-9D04-5A90-9687-64B1F571BE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14" r="18628" b="1"/>
          <a:stretch/>
        </p:blipFill>
        <p:spPr>
          <a:xfrm>
            <a:off x="20" y="10"/>
            <a:ext cx="5234499" cy="6210619"/>
          </a:xfrm>
          <a:custGeom>
            <a:avLst/>
            <a:gdLst/>
            <a:ahLst/>
            <a:cxnLst/>
            <a:rect l="l" t="t" r="r" b="b"/>
            <a:pathLst>
              <a:path w="5234519" h="621062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27601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6D799E-F8C3-24DD-4E29-019B1AA6C2D9}"/>
              </a:ext>
            </a:extLst>
          </p:cNvPr>
          <p:cNvSpPr txBox="1"/>
          <p:nvPr/>
        </p:nvSpPr>
        <p:spPr>
          <a:xfrm>
            <a:off x="533400" y="117693"/>
            <a:ext cx="69342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FF00FF"/>
                </a:solidFill>
                <a:latin typeface="Consolas" panose="020B0609020204030204" pitchFamily="49" charset="0"/>
              </a:rPr>
              <a:t>COUNT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WindowCount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WindowSum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FF00FF"/>
                </a:solidFill>
                <a:latin typeface="Consolas" panose="020B0609020204030204" pitchFamily="49" charset="0"/>
              </a:rPr>
              <a:t>MIN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WindowMin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WindowMax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317587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C7A6FA7-9AC2-F3C3-A1BD-C5D1FF704B76}"/>
              </a:ext>
            </a:extLst>
          </p:cNvPr>
          <p:cNvSpPr txBox="1"/>
          <p:nvPr/>
        </p:nvSpPr>
        <p:spPr>
          <a:xfrm>
            <a:off x="6804054" y="335054"/>
            <a:ext cx="4645250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b="1" dirty="0">
                <a:latin typeface="+mj-lt"/>
                <a:ea typeface="+mj-ea"/>
                <a:cs typeface="+mj-cs"/>
              </a:rPr>
              <a:t>Aggregate Functions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Calculator keypad">
            <a:extLst>
              <a:ext uri="{FF2B5EF4-FFF2-40B4-BE49-F238E27FC236}">
                <a16:creationId xmlns:a16="http://schemas.microsoft.com/office/drawing/2014/main" id="{2C072919-C5D6-94F8-0BDE-1E70DFD581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1" r="20870" b="1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42029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9D339C-C31F-09D1-C4F8-5BC920B48DDB}"/>
              </a:ext>
            </a:extLst>
          </p:cNvPr>
          <p:cNvSpPr txBox="1"/>
          <p:nvPr/>
        </p:nvSpPr>
        <p:spPr>
          <a:xfrm>
            <a:off x="690880" y="450840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COUNT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WindowCount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WindowSum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MIN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WindowMin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WindowMax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WINDOW W </a:t>
            </a:r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endParaRPr lang="en-GB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b="1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</a:p>
          <a:p>
            <a:pPr lvl="1"/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1"/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b="1" dirty="0">
                <a:solidFill>
                  <a:srgbClr val="808080"/>
                </a:solidFill>
                <a:latin typeface="Consolas" panose="020B0609020204030204" pitchFamily="49" charset="0"/>
              </a:rPr>
              <a:t>);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171310299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C8E913-A444-080C-A6DE-FD89A9870469}"/>
              </a:ext>
            </a:extLst>
          </p:cNvPr>
          <p:cNvSpPr txBox="1"/>
          <p:nvPr/>
        </p:nvSpPr>
        <p:spPr>
          <a:xfrm>
            <a:off x="690880" y="463678"/>
            <a:ext cx="81534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COUNT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WindowCount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WindowSum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MIN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WindowMin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WindowMax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WINDOW </a:t>
            </a:r>
          </a:p>
          <a:p>
            <a:pPr lvl="1"/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Part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Ord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Part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Ord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8344704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640E0F8-CDEB-1725-3102-BFA0BF53CD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760478"/>
              </p:ext>
            </p:extLst>
          </p:nvPr>
        </p:nvGraphicFramePr>
        <p:xfrm>
          <a:off x="536280" y="565970"/>
          <a:ext cx="1024570" cy="4326498"/>
        </p:xfrm>
        <a:graphic>
          <a:graphicData uri="http://schemas.openxmlformats.org/drawingml/2006/table">
            <a:tbl>
              <a:tblPr/>
              <a:tblGrid>
                <a:gridCol w="345638">
                  <a:extLst>
                    <a:ext uri="{9D8B030D-6E8A-4147-A177-3AD203B41FA5}">
                      <a16:colId xmlns:a16="http://schemas.microsoft.com/office/drawing/2014/main" val="1642052037"/>
                    </a:ext>
                  </a:extLst>
                </a:gridCol>
                <a:gridCol w="678932">
                  <a:extLst>
                    <a:ext uri="{9D8B030D-6E8A-4147-A177-3AD203B41FA5}">
                      <a16:colId xmlns:a16="http://schemas.microsoft.com/office/drawing/2014/main" val="700035340"/>
                    </a:ext>
                  </a:extLst>
                </a:gridCol>
              </a:tblGrid>
              <a:tr h="180444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831337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6472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582509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17760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10257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8928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700569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61130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270832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85961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897919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74391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49953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57937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67556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6AAEE75-51C1-900D-FA34-F9027DE95E57}"/>
              </a:ext>
            </a:extLst>
          </p:cNvPr>
          <p:cNvSpPr txBox="1"/>
          <p:nvPr/>
        </p:nvSpPr>
        <p:spPr>
          <a:xfrm>
            <a:off x="3557769" y="565970"/>
            <a:ext cx="609696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LAST_VALUE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MyWindow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LAST_VALUE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WINDOW </a:t>
            </a:r>
          </a:p>
          <a:p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MyWindow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631CBFC-2892-560F-AA70-22E490FC1F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9390402"/>
              </p:ext>
            </p:extLst>
          </p:nvPr>
        </p:nvGraphicFramePr>
        <p:xfrm>
          <a:off x="1727437" y="565970"/>
          <a:ext cx="1271455" cy="4351335"/>
        </p:xfrm>
        <a:graphic>
          <a:graphicData uri="http://schemas.openxmlformats.org/drawingml/2006/table">
            <a:tbl>
              <a:tblPr/>
              <a:tblGrid>
                <a:gridCol w="1271455">
                  <a:extLst>
                    <a:ext uri="{9D8B030D-6E8A-4147-A177-3AD203B41FA5}">
                      <a16:colId xmlns:a16="http://schemas.microsoft.com/office/drawing/2014/main" val="587428368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LAST_VALUE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818137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67740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21900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665734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367291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68598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26912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5425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0494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33214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742538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792664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02727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93155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5312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D8F2EB7-E1F1-4024-F4A5-012832495F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010999"/>
              </p:ext>
            </p:extLst>
          </p:nvPr>
        </p:nvGraphicFramePr>
        <p:xfrm>
          <a:off x="1727437" y="565970"/>
          <a:ext cx="1271455" cy="4351335"/>
        </p:xfrm>
        <a:graphic>
          <a:graphicData uri="http://schemas.openxmlformats.org/drawingml/2006/table">
            <a:tbl>
              <a:tblPr/>
              <a:tblGrid>
                <a:gridCol w="1271455">
                  <a:extLst>
                    <a:ext uri="{9D8B030D-6E8A-4147-A177-3AD203B41FA5}">
                      <a16:colId xmlns:a16="http://schemas.microsoft.com/office/drawing/2014/main" val="379857928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LAST_VALUE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43051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62106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147016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5744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507994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69584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32469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944747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3128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75232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559294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19696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042644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506871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57208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BE83AE30-9267-7C82-3553-5DE517DDB615}"/>
              </a:ext>
            </a:extLst>
          </p:cNvPr>
          <p:cNvSpPr txBox="1"/>
          <p:nvPr/>
        </p:nvSpPr>
        <p:spPr>
          <a:xfrm>
            <a:off x="6717656" y="940972"/>
            <a:ext cx="26289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/>
              <a:t>IGNORE_NULLS</a:t>
            </a:r>
          </a:p>
        </p:txBody>
      </p:sp>
    </p:spTree>
    <p:extLst>
      <p:ext uri="{BB962C8B-B14F-4D97-AF65-F5344CB8AC3E}">
        <p14:creationId xmlns:p14="http://schemas.microsoft.com/office/powerpoint/2010/main" val="1140305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948AF60-4DA6-4411-15CC-84A93532F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180117"/>
              </p:ext>
            </p:extLst>
          </p:nvPr>
        </p:nvGraphicFramePr>
        <p:xfrm>
          <a:off x="325730" y="898702"/>
          <a:ext cx="1877823" cy="5564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240">
                  <a:extLst>
                    <a:ext uri="{9D8B030D-6E8A-4147-A177-3AD203B41FA5}">
                      <a16:colId xmlns:a16="http://schemas.microsoft.com/office/drawing/2014/main" val="3233497007"/>
                    </a:ext>
                  </a:extLst>
                </a:gridCol>
                <a:gridCol w="596265">
                  <a:extLst>
                    <a:ext uri="{9D8B030D-6E8A-4147-A177-3AD203B41FA5}">
                      <a16:colId xmlns:a16="http://schemas.microsoft.com/office/drawing/2014/main" val="3615241558"/>
                    </a:ext>
                  </a:extLst>
                </a:gridCol>
                <a:gridCol w="508318">
                  <a:extLst>
                    <a:ext uri="{9D8B030D-6E8A-4147-A177-3AD203B41FA5}">
                      <a16:colId xmlns:a16="http://schemas.microsoft.com/office/drawing/2014/main" val="2340765739"/>
                    </a:ext>
                  </a:extLst>
                </a:gridCol>
              </a:tblGrid>
              <a:tr h="372329">
                <a:tc>
                  <a:txBody>
                    <a:bodyPr/>
                    <a:lstStyle/>
                    <a:p>
                      <a:r>
                        <a:rPr lang="en-GB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90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808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681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57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441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630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79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73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00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8734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698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45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46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79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5134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90EAE44-F1E4-0652-20C9-1907A4DD07E2}"/>
              </a:ext>
            </a:extLst>
          </p:cNvPr>
          <p:cNvSpPr txBox="1"/>
          <p:nvPr/>
        </p:nvSpPr>
        <p:spPr>
          <a:xfrm>
            <a:off x="2965259" y="898702"/>
            <a:ext cx="777599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44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4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4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4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4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</a:p>
          <a:p>
            <a:r>
              <a:rPr lang="en-GB" sz="4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4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2048903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948AF60-4DA6-4411-15CC-84A93532F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770706"/>
              </p:ext>
            </p:extLst>
          </p:nvPr>
        </p:nvGraphicFramePr>
        <p:xfrm>
          <a:off x="325730" y="898702"/>
          <a:ext cx="1877822" cy="5564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240">
                  <a:extLst>
                    <a:ext uri="{9D8B030D-6E8A-4147-A177-3AD203B41FA5}">
                      <a16:colId xmlns:a16="http://schemas.microsoft.com/office/drawing/2014/main" val="3233497007"/>
                    </a:ext>
                  </a:extLst>
                </a:gridCol>
                <a:gridCol w="596265">
                  <a:extLst>
                    <a:ext uri="{9D8B030D-6E8A-4147-A177-3AD203B41FA5}">
                      <a16:colId xmlns:a16="http://schemas.microsoft.com/office/drawing/2014/main" val="3615241558"/>
                    </a:ext>
                  </a:extLst>
                </a:gridCol>
                <a:gridCol w="508317">
                  <a:extLst>
                    <a:ext uri="{9D8B030D-6E8A-4147-A177-3AD203B41FA5}">
                      <a16:colId xmlns:a16="http://schemas.microsoft.com/office/drawing/2014/main" val="2340765739"/>
                    </a:ext>
                  </a:extLst>
                </a:gridCol>
              </a:tblGrid>
              <a:tr h="372329">
                <a:tc>
                  <a:txBody>
                    <a:bodyPr/>
                    <a:lstStyle/>
                    <a:p>
                      <a:r>
                        <a:rPr lang="en-GB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90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808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681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57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441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630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79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73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00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8734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698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45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46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79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5134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039C3DB-9227-CCEE-86B1-8D65B83EBD59}"/>
              </a:ext>
            </a:extLst>
          </p:cNvPr>
          <p:cNvSpPr txBox="1"/>
          <p:nvPr/>
        </p:nvSpPr>
        <p:spPr>
          <a:xfrm>
            <a:off x="3735108" y="898702"/>
            <a:ext cx="81834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</a:t>
            </a:r>
            <a:r>
              <a:rPr lang="en-GB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GB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SumOfNo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9F1FE032-7A08-2A25-1C97-854C976D1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824465"/>
              </p:ext>
            </p:extLst>
          </p:nvPr>
        </p:nvGraphicFramePr>
        <p:xfrm>
          <a:off x="2262418" y="898702"/>
          <a:ext cx="1144015" cy="5564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015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r>
                        <a:rPr lang="en-GB" dirty="0" err="1"/>
                        <a:t>SumOfNo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5488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6704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81438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47924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398050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326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477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14963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653943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68254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37097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13284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08428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917652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42961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9E813A0-FCD3-FD0E-664B-3753C089E815}"/>
              </a:ext>
            </a:extLst>
          </p:cNvPr>
          <p:cNvSpPr txBox="1"/>
          <p:nvPr/>
        </p:nvSpPr>
        <p:spPr>
          <a:xfrm>
            <a:off x="3735108" y="898702"/>
            <a:ext cx="8183487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</a:t>
            </a:r>
            <a:r>
              <a:rPr lang="en-GB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GB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SumOfNo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CROSS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JOIN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pt-BR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pt-BR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BR" sz="32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pt-BR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pt-BR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pt-BR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pt-BR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BR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pt-BR" sz="3200" dirty="0">
                <a:solidFill>
                  <a:srgbClr val="000000"/>
                </a:solidFill>
                <a:latin typeface="Consolas" panose="020B0609020204030204" pitchFamily="49" charset="0"/>
              </a:rPr>
              <a:t> SumOfNo</a:t>
            </a:r>
          </a:p>
          <a:p>
            <a:pPr lvl="1"/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Total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8313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948AF60-4DA6-4411-15CC-84A93532F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781356"/>
              </p:ext>
            </p:extLst>
          </p:nvPr>
        </p:nvGraphicFramePr>
        <p:xfrm>
          <a:off x="325730" y="898702"/>
          <a:ext cx="1877822" cy="5564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240">
                  <a:extLst>
                    <a:ext uri="{9D8B030D-6E8A-4147-A177-3AD203B41FA5}">
                      <a16:colId xmlns:a16="http://schemas.microsoft.com/office/drawing/2014/main" val="3233497007"/>
                    </a:ext>
                  </a:extLst>
                </a:gridCol>
                <a:gridCol w="596265">
                  <a:extLst>
                    <a:ext uri="{9D8B030D-6E8A-4147-A177-3AD203B41FA5}">
                      <a16:colId xmlns:a16="http://schemas.microsoft.com/office/drawing/2014/main" val="3615241558"/>
                    </a:ext>
                  </a:extLst>
                </a:gridCol>
                <a:gridCol w="508317">
                  <a:extLst>
                    <a:ext uri="{9D8B030D-6E8A-4147-A177-3AD203B41FA5}">
                      <a16:colId xmlns:a16="http://schemas.microsoft.com/office/drawing/2014/main" val="2340765739"/>
                    </a:ext>
                  </a:extLst>
                </a:gridCol>
              </a:tblGrid>
              <a:tr h="372329">
                <a:tc>
                  <a:txBody>
                    <a:bodyPr/>
                    <a:lstStyle/>
                    <a:p>
                      <a:r>
                        <a:rPr lang="en-GB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90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808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681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57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441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630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79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73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00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8734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698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45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46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79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51347"/>
                  </a:ext>
                </a:extLst>
              </a:tr>
            </a:tbl>
          </a:graphicData>
        </a:graphic>
      </p:graphicFrame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9F1FE032-7A08-2A25-1C97-854C976D1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913209"/>
              </p:ext>
            </p:extLst>
          </p:nvPr>
        </p:nvGraphicFramePr>
        <p:xfrm>
          <a:off x="2262418" y="898702"/>
          <a:ext cx="1144015" cy="5564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015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r>
                        <a:rPr lang="en-GB" dirty="0" err="1"/>
                        <a:t>SumOfNo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5488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6704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81438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47924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398050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326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477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14963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653943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68254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37097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13284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08428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917652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42961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79E9A15-42FD-5124-8A56-463A1EC51947}"/>
              </a:ext>
            </a:extLst>
          </p:cNvPr>
          <p:cNvSpPr txBox="1"/>
          <p:nvPr/>
        </p:nvSpPr>
        <p:spPr>
          <a:xfrm>
            <a:off x="3578129" y="837333"/>
            <a:ext cx="801866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40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40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40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40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4000" dirty="0">
                <a:solidFill>
                  <a:srgbClr val="000000"/>
                </a:solidFill>
                <a:latin typeface="Consolas" panose="020B0609020204030204" pitchFamily="49" charset="0"/>
              </a:rPr>
              <a:t>[No] </a:t>
            </a:r>
          </a:p>
          <a:p>
            <a:endParaRPr lang="en-GB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4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40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E36E43-7826-8288-3E91-6FF8C32041BD}"/>
              </a:ext>
            </a:extLst>
          </p:cNvPr>
          <p:cNvSpPr txBox="1"/>
          <p:nvPr/>
        </p:nvSpPr>
        <p:spPr>
          <a:xfrm>
            <a:off x="6172200" y="1514255"/>
            <a:ext cx="19867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pt-BR" sz="40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endParaRPr lang="pt-BR" sz="4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E27C74-748B-2B64-96F5-5164FEBC7A4D}"/>
              </a:ext>
            </a:extLst>
          </p:cNvPr>
          <p:cNvSpPr txBox="1"/>
          <p:nvPr/>
        </p:nvSpPr>
        <p:spPr>
          <a:xfrm>
            <a:off x="3540192" y="898702"/>
            <a:ext cx="801866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rgbClr val="808080"/>
                </a:solidFill>
                <a:latin typeface="Consolas" panose="020B0609020204030204" pitchFamily="49" charset="0"/>
              </a:rPr>
              <a:t>							 ,</a:t>
            </a:r>
            <a:endParaRPr lang="pt-BR" sz="4000" dirty="0">
              <a:solidFill>
                <a:srgbClr val="FF00FF"/>
              </a:solidFill>
              <a:latin typeface="Consolas" panose="020B0609020204030204" pitchFamily="49" charset="0"/>
            </a:endParaRPr>
          </a:p>
          <a:p>
            <a:r>
              <a:rPr lang="pt-BR" sz="40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pt-BR" sz="40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pt-BR" sz="40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pt-BR" sz="40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pt-BR" sz="4000" dirty="0">
                <a:solidFill>
                  <a:srgbClr val="000000"/>
                </a:solidFill>
                <a:latin typeface="Consolas" panose="020B0609020204030204" pitchFamily="49" charset="0"/>
              </a:rPr>
              <a:t> 		</a:t>
            </a:r>
            <a:r>
              <a:rPr lang="pt-BR" sz="40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pt-BR" sz="4000" dirty="0">
                <a:solidFill>
                  <a:srgbClr val="000000"/>
                </a:solidFill>
                <a:latin typeface="Consolas" panose="020B0609020204030204" pitchFamily="49" charset="0"/>
              </a:rPr>
              <a:t> SumOfNo</a:t>
            </a:r>
          </a:p>
        </p:txBody>
      </p:sp>
    </p:spTree>
    <p:extLst>
      <p:ext uri="{BB962C8B-B14F-4D97-AF65-F5344CB8AC3E}">
        <p14:creationId xmlns:p14="http://schemas.microsoft.com/office/powerpoint/2010/main" val="2936461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ata Relay">
      <a:majorFont>
        <a:latin typeface="Open Sans Semibold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1449</TotalTime>
  <Words>3891</Words>
  <Application>Microsoft Office PowerPoint</Application>
  <PresentationFormat>Widescreen</PresentationFormat>
  <Paragraphs>2566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62</vt:i4>
      </vt:variant>
    </vt:vector>
  </HeadingPairs>
  <TitlesOfParts>
    <vt:vector size="70" baseType="lpstr">
      <vt:lpstr>Arial</vt:lpstr>
      <vt:lpstr>Calibri</vt:lpstr>
      <vt:lpstr>Calibri Light</vt:lpstr>
      <vt:lpstr>Consolas</vt:lpstr>
      <vt:lpstr>Font Awesome 6 Brands Regular</vt:lpstr>
      <vt:lpstr>Open Sans Semibold</vt:lpstr>
      <vt:lpstr>Office Theme</vt:lpstr>
      <vt:lpstr>1_Office Theme</vt:lpstr>
      <vt:lpstr>Sponsors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Sponsors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 Lawrence</dc:creator>
  <cp:lastModifiedBy>Barney Lawrence</cp:lastModifiedBy>
  <cp:revision>1</cp:revision>
  <dcterms:created xsi:type="dcterms:W3CDTF">2022-09-09T16:17:16Z</dcterms:created>
  <dcterms:modified xsi:type="dcterms:W3CDTF">2022-10-02T16:26:39Z</dcterms:modified>
</cp:coreProperties>
</file>

<file path=docProps/thumbnail.jpeg>
</file>